
<file path=[Content_Types].xml><?xml version="1.0" encoding="utf-8"?>
<Types xmlns="http://schemas.openxmlformats.org/package/2006/content-types">
  <Default Extension="avif" ContentType="image/avi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4136" r:id="rId1"/>
  </p:sldMasterIdLst>
  <p:notesMasterIdLst>
    <p:notesMasterId r:id="rId24"/>
  </p:notesMasterIdLst>
  <p:sldIdLst>
    <p:sldId id="256" r:id="rId2"/>
    <p:sldId id="262" r:id="rId3"/>
    <p:sldId id="258" r:id="rId4"/>
    <p:sldId id="304" r:id="rId5"/>
    <p:sldId id="257" r:id="rId6"/>
    <p:sldId id="268" r:id="rId7"/>
    <p:sldId id="259" r:id="rId8"/>
    <p:sldId id="307" r:id="rId9"/>
    <p:sldId id="260" r:id="rId10"/>
    <p:sldId id="295" r:id="rId11"/>
    <p:sldId id="265" r:id="rId12"/>
    <p:sldId id="266" r:id="rId13"/>
    <p:sldId id="263" r:id="rId14"/>
    <p:sldId id="296" r:id="rId15"/>
    <p:sldId id="264" r:id="rId16"/>
    <p:sldId id="267" r:id="rId17"/>
    <p:sldId id="275" r:id="rId18"/>
    <p:sldId id="297" r:id="rId19"/>
    <p:sldId id="308" r:id="rId20"/>
    <p:sldId id="270" r:id="rId21"/>
    <p:sldId id="309" r:id="rId22"/>
    <p:sldId id="278" r:id="rId23"/>
  </p:sldIdLst>
  <p:sldSz cx="9144000" cy="5143500" type="screen16x9"/>
  <p:notesSz cx="6858000" cy="9144000"/>
  <p:embeddedFontLst>
    <p:embeddedFont>
      <p:font typeface="Arial Black" panose="020B0A04020102020204" pitchFamily="34" charset="0"/>
      <p:bold r:id="rId25"/>
    </p:embeddedFont>
    <p:embeddedFont>
      <p:font typeface="Arial Rounded MT Bold" panose="020F0704030504030204" pitchFamily="34" charset="0"/>
      <p:regular r:id="rId26"/>
    </p:embeddedFont>
    <p:embeddedFont>
      <p:font typeface="Bahnschrift" panose="020B0502040204020203" pitchFamily="34" charset="0"/>
      <p:regular r:id="rId27"/>
      <p:bold r:id="rId28"/>
    </p:embeddedFont>
    <p:embeddedFont>
      <p:font typeface="Barlow" panose="00000500000000000000" pitchFamily="2"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Raleway 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7E182B5-D4FE-4FF2-A038-A7D363E012A8}">
          <p14:sldIdLst>
            <p14:sldId id="256"/>
            <p14:sldId id="262"/>
            <p14:sldId id="258"/>
            <p14:sldId id="304"/>
            <p14:sldId id="257"/>
            <p14:sldId id="268"/>
            <p14:sldId id="259"/>
            <p14:sldId id="307"/>
            <p14:sldId id="260"/>
            <p14:sldId id="295"/>
            <p14:sldId id="265"/>
            <p14:sldId id="266"/>
            <p14:sldId id="263"/>
            <p14:sldId id="296"/>
            <p14:sldId id="264"/>
            <p14:sldId id="267"/>
            <p14:sldId id="275"/>
            <p14:sldId id="297"/>
            <p14:sldId id="308"/>
            <p14:sldId id="270"/>
            <p14:sldId id="309"/>
            <p14:sldId id="27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mal khanna" initials="kk" lastIdx="1" clrIdx="0">
    <p:extLst>
      <p:ext uri="{19B8F6BF-5375-455C-9EA6-DF929625EA0E}">
        <p15:presenceInfo xmlns:p15="http://schemas.microsoft.com/office/powerpoint/2012/main" userId="f1dd623c6a1ba4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ABEF"/>
    <a:srgbClr val="CE99EB"/>
    <a:srgbClr val="79EF29"/>
    <a:srgbClr val="35F216"/>
    <a:srgbClr val="6AA8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8E7EF0-30BA-47A9-9E73-536E6FB35545}">
  <a:tblStyle styleId="{918E7EF0-30BA-47A9-9E73-536E6FB3554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FAFD12A-2A65-4255-B111-476A2ECDBF96}"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32" autoAdjust="0"/>
    <p:restoredTop sz="88287" autoAdjust="0"/>
  </p:normalViewPr>
  <p:slideViewPr>
    <p:cSldViewPr snapToGrid="0">
      <p:cViewPr varScale="1">
        <p:scale>
          <a:sx n="94" d="100"/>
          <a:sy n="94" d="100"/>
        </p:scale>
        <p:origin x="77"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mal" userId="f1dd623c6a1ba4f8" providerId="LiveId" clId="{9A22E1FC-1B78-4544-8B4B-5A289162A8F7}"/>
    <pc:docChg chg="undo custSel addSld delSld modSld modSection">
      <pc:chgData name="komal" userId="f1dd623c6a1ba4f8" providerId="LiveId" clId="{9A22E1FC-1B78-4544-8B4B-5A289162A8F7}" dt="2023-05-15T09:01:23.054" v="1679" actId="20577"/>
      <pc:docMkLst>
        <pc:docMk/>
      </pc:docMkLst>
      <pc:sldChg chg="addSp delSp modSp mod">
        <pc:chgData name="komal" userId="f1dd623c6a1ba4f8" providerId="LiveId" clId="{9A22E1FC-1B78-4544-8B4B-5A289162A8F7}" dt="2023-05-15T08:57:40.323" v="1615" actId="14100"/>
        <pc:sldMkLst>
          <pc:docMk/>
          <pc:sldMk cId="0" sldId="264"/>
        </pc:sldMkLst>
        <pc:spChg chg="mod">
          <ac:chgData name="komal" userId="f1dd623c6a1ba4f8" providerId="LiveId" clId="{9A22E1FC-1B78-4544-8B4B-5A289162A8F7}" dt="2023-05-13T09:32:11.158" v="201" actId="14100"/>
          <ac:spMkLst>
            <pc:docMk/>
            <pc:sldMk cId="0" sldId="264"/>
            <ac:spMk id="6" creationId="{4BFCC24D-1273-A163-F2D2-D5E7B7ACED45}"/>
          </ac:spMkLst>
        </pc:spChg>
        <pc:spChg chg="mod">
          <ac:chgData name="komal" userId="f1dd623c6a1ba4f8" providerId="LiveId" clId="{9A22E1FC-1B78-4544-8B4B-5A289162A8F7}" dt="2023-05-13T09:31:13.454" v="195" actId="14100"/>
          <ac:spMkLst>
            <pc:docMk/>
            <pc:sldMk cId="0" sldId="264"/>
            <ac:spMk id="175" creationId="{00000000-0000-0000-0000-000000000000}"/>
          </ac:spMkLst>
        </pc:spChg>
        <pc:spChg chg="mod">
          <ac:chgData name="komal" userId="f1dd623c6a1ba4f8" providerId="LiveId" clId="{9A22E1FC-1B78-4544-8B4B-5A289162A8F7}" dt="2023-05-13T09:31:17.574" v="196" actId="14100"/>
          <ac:spMkLst>
            <pc:docMk/>
            <pc:sldMk cId="0" sldId="264"/>
            <ac:spMk id="178" creationId="{00000000-0000-0000-0000-000000000000}"/>
          </ac:spMkLst>
        </pc:spChg>
        <pc:picChg chg="add del mod">
          <ac:chgData name="komal" userId="f1dd623c6a1ba4f8" providerId="LiveId" clId="{9A22E1FC-1B78-4544-8B4B-5A289162A8F7}" dt="2023-05-13T08:59:30.122" v="154" actId="478"/>
          <ac:picMkLst>
            <pc:docMk/>
            <pc:sldMk cId="0" sldId="264"/>
            <ac:picMk id="4" creationId="{1BBB435E-7D87-6D18-35E9-57B148460D1E}"/>
          </ac:picMkLst>
        </pc:picChg>
        <pc:picChg chg="del">
          <ac:chgData name="komal" userId="f1dd623c6a1ba4f8" providerId="LiveId" clId="{9A22E1FC-1B78-4544-8B4B-5A289162A8F7}" dt="2023-05-13T09:09:00.428" v="167" actId="478"/>
          <ac:picMkLst>
            <pc:docMk/>
            <pc:sldMk cId="0" sldId="264"/>
            <ac:picMk id="5" creationId="{BC39FB59-A505-0816-D2F7-8008553EA1A9}"/>
          </ac:picMkLst>
        </pc:picChg>
        <pc:picChg chg="del">
          <ac:chgData name="komal" userId="f1dd623c6a1ba4f8" providerId="LiveId" clId="{9A22E1FC-1B78-4544-8B4B-5A289162A8F7}" dt="2023-05-13T08:58:57.158" v="152" actId="478"/>
          <ac:picMkLst>
            <pc:docMk/>
            <pc:sldMk cId="0" sldId="264"/>
            <ac:picMk id="7" creationId="{1E849B7C-FEF2-50A3-CB67-EFD358EA1DBF}"/>
          </ac:picMkLst>
        </pc:picChg>
        <pc:picChg chg="add mod">
          <ac:chgData name="komal" userId="f1dd623c6a1ba4f8" providerId="LiveId" clId="{9A22E1FC-1B78-4544-8B4B-5A289162A8F7}" dt="2023-05-15T08:57:36.727" v="1614" actId="14100"/>
          <ac:picMkLst>
            <pc:docMk/>
            <pc:sldMk cId="0" sldId="264"/>
            <ac:picMk id="9" creationId="{54CC6036-1A12-1715-4EA3-B58809895EFF}"/>
          </ac:picMkLst>
        </pc:picChg>
        <pc:picChg chg="add del mod">
          <ac:chgData name="komal" userId="f1dd623c6a1ba4f8" providerId="LiveId" clId="{9A22E1FC-1B78-4544-8B4B-5A289162A8F7}" dt="2023-05-13T09:32:35.152" v="202" actId="478"/>
          <ac:picMkLst>
            <pc:docMk/>
            <pc:sldMk cId="0" sldId="264"/>
            <ac:picMk id="11" creationId="{16A471EF-1875-5C39-B1E2-07B5F115A05D}"/>
          </ac:picMkLst>
        </pc:picChg>
        <pc:picChg chg="add mod">
          <ac:chgData name="komal" userId="f1dd623c6a1ba4f8" providerId="LiveId" clId="{9A22E1FC-1B78-4544-8B4B-5A289162A8F7}" dt="2023-05-15T08:57:40.323" v="1615" actId="14100"/>
          <ac:picMkLst>
            <pc:docMk/>
            <pc:sldMk cId="0" sldId="264"/>
            <ac:picMk id="13" creationId="{3F2C2826-A870-0512-D315-B5BC764E0A0C}"/>
          </ac:picMkLst>
        </pc:picChg>
      </pc:sldChg>
      <pc:sldChg chg="delSp modSp mod">
        <pc:chgData name="komal" userId="f1dd623c6a1ba4f8" providerId="LiveId" clId="{9A22E1FC-1B78-4544-8B4B-5A289162A8F7}" dt="2023-05-15T09:00:41.745" v="1645" actId="20577"/>
        <pc:sldMkLst>
          <pc:docMk/>
          <pc:sldMk cId="3265415666" sldId="297"/>
        </pc:sldMkLst>
        <pc:spChg chg="mod">
          <ac:chgData name="komal" userId="f1dd623c6a1ba4f8" providerId="LiveId" clId="{9A22E1FC-1B78-4544-8B4B-5A289162A8F7}" dt="2023-05-15T08:58:20.239" v="1620" actId="14100"/>
          <ac:spMkLst>
            <pc:docMk/>
            <pc:sldMk cId="3265415666" sldId="297"/>
            <ac:spMk id="7" creationId="{7552D2DB-1B4F-4739-7E99-DA5554B49681}"/>
          </ac:spMkLst>
        </pc:spChg>
        <pc:spChg chg="mod">
          <ac:chgData name="komal" userId="f1dd623c6a1ba4f8" providerId="LiveId" clId="{9A22E1FC-1B78-4544-8B4B-5A289162A8F7}" dt="2023-05-15T08:58:27.237" v="1621" actId="14100"/>
          <ac:spMkLst>
            <pc:docMk/>
            <pc:sldMk cId="3265415666" sldId="297"/>
            <ac:spMk id="8" creationId="{6F0DC926-DC96-DA34-BB72-ADF2730EC733}"/>
          </ac:spMkLst>
        </pc:spChg>
        <pc:spChg chg="mod">
          <ac:chgData name="komal" userId="f1dd623c6a1ba4f8" providerId="LiveId" clId="{9A22E1FC-1B78-4544-8B4B-5A289162A8F7}" dt="2023-05-15T09:00:41.745" v="1645" actId="20577"/>
          <ac:spMkLst>
            <pc:docMk/>
            <pc:sldMk cId="3265415666" sldId="297"/>
            <ac:spMk id="392" creationId="{00000000-0000-0000-0000-000000000000}"/>
          </ac:spMkLst>
        </pc:spChg>
        <pc:picChg chg="del">
          <ac:chgData name="komal" userId="f1dd623c6a1ba4f8" providerId="LiveId" clId="{9A22E1FC-1B78-4544-8B4B-5A289162A8F7}" dt="2023-05-13T07:41:43.389" v="1" actId="478"/>
          <ac:picMkLst>
            <pc:docMk/>
            <pc:sldMk cId="3265415666" sldId="297"/>
            <ac:picMk id="5" creationId="{230590D2-E6F4-0032-1D52-8A5F531627DD}"/>
          </ac:picMkLst>
        </pc:picChg>
        <pc:picChg chg="del">
          <ac:chgData name="komal" userId="f1dd623c6a1ba4f8" providerId="LiveId" clId="{9A22E1FC-1B78-4544-8B4B-5A289162A8F7}" dt="2023-05-13T07:41:44.877" v="2" actId="478"/>
          <ac:picMkLst>
            <pc:docMk/>
            <pc:sldMk cId="3265415666" sldId="297"/>
            <ac:picMk id="12" creationId="{5F60824D-2205-4808-AA3B-FF0816046E6B}"/>
          </ac:picMkLst>
        </pc:picChg>
        <pc:picChg chg="mod">
          <ac:chgData name="komal" userId="f1dd623c6a1ba4f8" providerId="LiveId" clId="{9A22E1FC-1B78-4544-8B4B-5A289162A8F7}" dt="2023-05-15T08:57:50.326" v="1616" actId="14100"/>
          <ac:picMkLst>
            <pc:docMk/>
            <pc:sldMk cId="3265415666" sldId="297"/>
            <ac:picMk id="14" creationId="{7439C3D7-3C93-CEF2-8ED7-D579D301356D}"/>
          </ac:picMkLst>
        </pc:picChg>
        <pc:picChg chg="mod">
          <ac:chgData name="komal" userId="f1dd623c6a1ba4f8" providerId="LiveId" clId="{9A22E1FC-1B78-4544-8B4B-5A289162A8F7}" dt="2023-05-15T08:57:53.229" v="1617" actId="14100"/>
          <ac:picMkLst>
            <pc:docMk/>
            <pc:sldMk cId="3265415666" sldId="297"/>
            <ac:picMk id="16" creationId="{44B19436-C41D-12C8-51D6-53C1C414A9C0}"/>
          </ac:picMkLst>
        </pc:picChg>
      </pc:sldChg>
      <pc:sldChg chg="delSp del mod">
        <pc:chgData name="komal" userId="f1dd623c6a1ba4f8" providerId="LiveId" clId="{9A22E1FC-1B78-4544-8B4B-5A289162A8F7}" dt="2023-05-15T07:50:27.347" v="208" actId="47"/>
        <pc:sldMkLst>
          <pc:docMk/>
          <pc:sldMk cId="2802868611" sldId="298"/>
        </pc:sldMkLst>
        <pc:picChg chg="del">
          <ac:chgData name="komal" userId="f1dd623c6a1ba4f8" providerId="LiveId" clId="{9A22E1FC-1B78-4544-8B4B-5A289162A8F7}" dt="2023-05-13T07:44:47.782" v="151" actId="478"/>
          <ac:picMkLst>
            <pc:docMk/>
            <pc:sldMk cId="2802868611" sldId="298"/>
            <ac:picMk id="15" creationId="{FF970770-97B5-2BF2-B106-753AC2BF125B}"/>
          </ac:picMkLst>
        </pc:picChg>
      </pc:sldChg>
      <pc:sldChg chg="del">
        <pc:chgData name="komal" userId="f1dd623c6a1ba4f8" providerId="LiveId" clId="{9A22E1FC-1B78-4544-8B4B-5A289162A8F7}" dt="2023-05-15T07:54:11.367" v="209" actId="47"/>
        <pc:sldMkLst>
          <pc:docMk/>
          <pc:sldMk cId="2004027423" sldId="300"/>
        </pc:sldMkLst>
      </pc:sldChg>
      <pc:sldChg chg="addSp delSp modSp del mod delAnim modAnim">
        <pc:chgData name="komal" userId="f1dd623c6a1ba4f8" providerId="LiveId" clId="{9A22E1FC-1B78-4544-8B4B-5A289162A8F7}" dt="2023-05-15T08:57:17.068" v="1611" actId="47"/>
        <pc:sldMkLst>
          <pc:docMk/>
          <pc:sldMk cId="259866683" sldId="306"/>
        </pc:sldMkLst>
        <pc:spChg chg="add mod">
          <ac:chgData name="komal" userId="f1dd623c6a1ba4f8" providerId="LiveId" clId="{9A22E1FC-1B78-4544-8B4B-5A289162A8F7}" dt="2023-05-15T08:43:38.905" v="1523" actId="1076"/>
          <ac:spMkLst>
            <pc:docMk/>
            <pc:sldMk cId="259866683" sldId="306"/>
            <ac:spMk id="3" creationId="{C852CE0B-699F-6D2B-C6CB-6C86BF2B33CC}"/>
          </ac:spMkLst>
        </pc:spChg>
        <pc:spChg chg="add mod">
          <ac:chgData name="komal" userId="f1dd623c6a1ba4f8" providerId="LiveId" clId="{9A22E1FC-1B78-4544-8B4B-5A289162A8F7}" dt="2023-05-15T08:45:02.423" v="1531" actId="14100"/>
          <ac:spMkLst>
            <pc:docMk/>
            <pc:sldMk cId="259866683" sldId="306"/>
            <ac:spMk id="4" creationId="{4FC536B3-A63B-0BFA-B748-D56E0B641A9F}"/>
          </ac:spMkLst>
        </pc:spChg>
        <pc:spChg chg="mod">
          <ac:chgData name="komal" userId="f1dd623c6a1ba4f8" providerId="LiveId" clId="{9A22E1FC-1B78-4544-8B4B-5A289162A8F7}" dt="2023-05-15T08:05:22.706" v="302" actId="20577"/>
          <ac:spMkLst>
            <pc:docMk/>
            <pc:sldMk cId="259866683" sldId="306"/>
            <ac:spMk id="5" creationId="{DB376560-E55A-B41F-56CD-558CAF2C8A1A}"/>
          </ac:spMkLst>
        </pc:spChg>
        <pc:spChg chg="mod">
          <ac:chgData name="komal" userId="f1dd623c6a1ba4f8" providerId="LiveId" clId="{9A22E1FC-1B78-4544-8B4B-5A289162A8F7}" dt="2023-05-15T08:41:51.173" v="1519" actId="20577"/>
          <ac:spMkLst>
            <pc:docMk/>
            <pc:sldMk cId="259866683" sldId="306"/>
            <ac:spMk id="6" creationId="{DD41338B-6747-5A22-14D5-BD198693A01B}"/>
          </ac:spMkLst>
        </pc:spChg>
        <pc:spChg chg="mod">
          <ac:chgData name="komal" userId="f1dd623c6a1ba4f8" providerId="LiveId" clId="{9A22E1FC-1B78-4544-8B4B-5A289162A8F7}" dt="2023-05-15T08:42:31.063" v="1522" actId="14100"/>
          <ac:spMkLst>
            <pc:docMk/>
            <pc:sldMk cId="259866683" sldId="306"/>
            <ac:spMk id="7" creationId="{331730BF-EDBD-A5CA-D0B7-02020C96D7BA}"/>
          </ac:spMkLst>
        </pc:spChg>
        <pc:spChg chg="del mod">
          <ac:chgData name="komal" userId="f1dd623c6a1ba4f8" providerId="LiveId" clId="{9A22E1FC-1B78-4544-8B4B-5A289162A8F7}" dt="2023-05-15T08:41:26.018" v="1517" actId="478"/>
          <ac:spMkLst>
            <pc:docMk/>
            <pc:sldMk cId="259866683" sldId="306"/>
            <ac:spMk id="8" creationId="{6A775F44-1464-E469-FA2D-7B956454CBFA}"/>
          </ac:spMkLst>
        </pc:spChg>
        <pc:spChg chg="mod">
          <ac:chgData name="komal" userId="f1dd623c6a1ba4f8" providerId="LiveId" clId="{9A22E1FC-1B78-4544-8B4B-5A289162A8F7}" dt="2023-05-15T08:10:33.251" v="581" actId="207"/>
          <ac:spMkLst>
            <pc:docMk/>
            <pc:sldMk cId="259866683" sldId="306"/>
            <ac:spMk id="9" creationId="{649F44FB-C0EB-E54D-2826-3EC9F1E4DF67}"/>
          </ac:spMkLst>
        </pc:spChg>
        <pc:spChg chg="del">
          <ac:chgData name="komal" userId="f1dd623c6a1ba4f8" providerId="LiveId" clId="{9A22E1FC-1B78-4544-8B4B-5A289162A8F7}" dt="2023-05-15T07:56:33.540" v="227" actId="478"/>
          <ac:spMkLst>
            <pc:docMk/>
            <pc:sldMk cId="259866683" sldId="306"/>
            <ac:spMk id="10" creationId="{F752F058-9FE5-9ADC-37A5-76EA92B61DAC}"/>
          </ac:spMkLst>
        </pc:spChg>
        <pc:spChg chg="add del mod">
          <ac:chgData name="komal" userId="f1dd623c6a1ba4f8" providerId="LiveId" clId="{9A22E1FC-1B78-4544-8B4B-5A289162A8F7}" dt="2023-05-15T08:44:45.119" v="1529" actId="14100"/>
          <ac:spMkLst>
            <pc:docMk/>
            <pc:sldMk cId="259866683" sldId="306"/>
            <ac:spMk id="11" creationId="{E64AC482-0245-B3CF-C0F5-2A83C13B73C7}"/>
          </ac:spMkLst>
        </pc:spChg>
        <pc:spChg chg="add mod">
          <ac:chgData name="komal" userId="f1dd623c6a1ba4f8" providerId="LiveId" clId="{9A22E1FC-1B78-4544-8B4B-5A289162A8F7}" dt="2023-05-15T08:44:53.089" v="1530" actId="14100"/>
          <ac:spMkLst>
            <pc:docMk/>
            <pc:sldMk cId="259866683" sldId="306"/>
            <ac:spMk id="12" creationId="{6D036AAB-24B6-7D62-3BBD-392C9F1CA113}"/>
          </ac:spMkLst>
        </pc:spChg>
      </pc:sldChg>
      <pc:sldChg chg="delSp modSp add mod">
        <pc:chgData name="komal" userId="f1dd623c6a1ba4f8" providerId="LiveId" clId="{9A22E1FC-1B78-4544-8B4B-5A289162A8F7}" dt="2023-05-15T09:01:23.054" v="1679" actId="20577"/>
        <pc:sldMkLst>
          <pc:docMk/>
          <pc:sldMk cId="3769459801" sldId="308"/>
        </pc:sldMkLst>
        <pc:spChg chg="mod">
          <ac:chgData name="komal" userId="f1dd623c6a1ba4f8" providerId="LiveId" clId="{9A22E1FC-1B78-4544-8B4B-5A289162A8F7}" dt="2023-05-15T08:59:44.999" v="1624" actId="14100"/>
          <ac:spMkLst>
            <pc:docMk/>
            <pc:sldMk cId="3769459801" sldId="308"/>
            <ac:spMk id="7" creationId="{7552D2DB-1B4F-4739-7E99-DA5554B49681}"/>
          </ac:spMkLst>
        </pc:spChg>
        <pc:spChg chg="mod">
          <ac:chgData name="komal" userId="f1dd623c6a1ba4f8" providerId="LiveId" clId="{9A22E1FC-1B78-4544-8B4B-5A289162A8F7}" dt="2023-05-15T08:59:51.279" v="1625" actId="14100"/>
          <ac:spMkLst>
            <pc:docMk/>
            <pc:sldMk cId="3769459801" sldId="308"/>
            <ac:spMk id="8" creationId="{6F0DC926-DC96-DA34-BB72-ADF2730EC733}"/>
          </ac:spMkLst>
        </pc:spChg>
        <pc:spChg chg="mod">
          <ac:chgData name="komal" userId="f1dd623c6a1ba4f8" providerId="LiveId" clId="{9A22E1FC-1B78-4544-8B4B-5A289162A8F7}" dt="2023-05-15T09:01:23.054" v="1679" actId="20577"/>
          <ac:spMkLst>
            <pc:docMk/>
            <pc:sldMk cId="3769459801" sldId="308"/>
            <ac:spMk id="392" creationId="{00000000-0000-0000-0000-000000000000}"/>
          </ac:spMkLst>
        </pc:spChg>
        <pc:picChg chg="mod">
          <ac:chgData name="komal" userId="f1dd623c6a1ba4f8" providerId="LiveId" clId="{9A22E1FC-1B78-4544-8B4B-5A289162A8F7}" dt="2023-05-15T08:59:56.127" v="1626" actId="14100"/>
          <ac:picMkLst>
            <pc:docMk/>
            <pc:sldMk cId="3769459801" sldId="308"/>
            <ac:picMk id="5" creationId="{230590D2-E6F4-0032-1D52-8A5F531627DD}"/>
          </ac:picMkLst>
        </pc:picChg>
        <pc:picChg chg="mod">
          <ac:chgData name="komal" userId="f1dd623c6a1ba4f8" providerId="LiveId" clId="{9A22E1FC-1B78-4544-8B4B-5A289162A8F7}" dt="2023-05-15T08:59:59.513" v="1627" actId="14100"/>
          <ac:picMkLst>
            <pc:docMk/>
            <pc:sldMk cId="3769459801" sldId="308"/>
            <ac:picMk id="12" creationId="{5F60824D-2205-4808-AA3B-FF0816046E6B}"/>
          </ac:picMkLst>
        </pc:picChg>
        <pc:picChg chg="del">
          <ac:chgData name="komal" userId="f1dd623c6a1ba4f8" providerId="LiveId" clId="{9A22E1FC-1B78-4544-8B4B-5A289162A8F7}" dt="2023-05-13T07:43:39.730" v="108" actId="478"/>
          <ac:picMkLst>
            <pc:docMk/>
            <pc:sldMk cId="3769459801" sldId="308"/>
            <ac:picMk id="14" creationId="{7439C3D7-3C93-CEF2-8ED7-D579D301356D}"/>
          </ac:picMkLst>
        </pc:picChg>
        <pc:picChg chg="del">
          <ac:chgData name="komal" userId="f1dd623c6a1ba4f8" providerId="LiveId" clId="{9A22E1FC-1B78-4544-8B4B-5A289162A8F7}" dt="2023-05-13T07:43:40.950" v="109" actId="478"/>
          <ac:picMkLst>
            <pc:docMk/>
            <pc:sldMk cId="3769459801" sldId="308"/>
            <ac:picMk id="16" creationId="{44B19436-C41D-12C8-51D6-53C1C414A9C0}"/>
          </ac:picMkLst>
        </pc:picChg>
      </pc:sldChg>
      <pc:sldChg chg="modSp add mod modAnim">
        <pc:chgData name="komal" userId="f1dd623c6a1ba4f8" providerId="LiveId" clId="{9A22E1FC-1B78-4544-8B4B-5A289162A8F7}" dt="2023-05-15T08:55:29.829" v="1610" actId="14100"/>
        <pc:sldMkLst>
          <pc:docMk/>
          <pc:sldMk cId="3825150978" sldId="309"/>
        </pc:sldMkLst>
        <pc:spChg chg="mod">
          <ac:chgData name="komal" userId="f1dd623c6a1ba4f8" providerId="LiveId" clId="{9A22E1FC-1B78-4544-8B4B-5A289162A8F7}" dt="2023-05-15T08:53:10.992" v="1594" actId="255"/>
          <ac:spMkLst>
            <pc:docMk/>
            <pc:sldMk cId="3825150978" sldId="309"/>
            <ac:spMk id="3" creationId="{C852CE0B-699F-6D2B-C6CB-6C86BF2B33CC}"/>
          </ac:spMkLst>
        </pc:spChg>
        <pc:spChg chg="mod">
          <ac:chgData name="komal" userId="f1dd623c6a1ba4f8" providerId="LiveId" clId="{9A22E1FC-1B78-4544-8B4B-5A289162A8F7}" dt="2023-05-15T08:52:27.865" v="1588" actId="14100"/>
          <ac:spMkLst>
            <pc:docMk/>
            <pc:sldMk cId="3825150978" sldId="309"/>
            <ac:spMk id="4" creationId="{4FC536B3-A63B-0BFA-B748-D56E0B641A9F}"/>
          </ac:spMkLst>
        </pc:spChg>
        <pc:spChg chg="mod">
          <ac:chgData name="komal" userId="f1dd623c6a1ba4f8" providerId="LiveId" clId="{9A22E1FC-1B78-4544-8B4B-5A289162A8F7}" dt="2023-05-15T08:49:35.250" v="1558" actId="1076"/>
          <ac:spMkLst>
            <pc:docMk/>
            <pc:sldMk cId="3825150978" sldId="309"/>
            <ac:spMk id="5" creationId="{DB376560-E55A-B41F-56CD-558CAF2C8A1A}"/>
          </ac:spMkLst>
        </pc:spChg>
        <pc:spChg chg="mod">
          <ac:chgData name="komal" userId="f1dd623c6a1ba4f8" providerId="LiveId" clId="{9A22E1FC-1B78-4544-8B4B-5A289162A8F7}" dt="2023-05-15T08:55:29.829" v="1610" actId="14100"/>
          <ac:spMkLst>
            <pc:docMk/>
            <pc:sldMk cId="3825150978" sldId="309"/>
            <ac:spMk id="6" creationId="{DD41338B-6747-5A22-14D5-BD198693A01B}"/>
          </ac:spMkLst>
        </pc:spChg>
        <pc:spChg chg="mod">
          <ac:chgData name="komal" userId="f1dd623c6a1ba4f8" providerId="LiveId" clId="{9A22E1FC-1B78-4544-8B4B-5A289162A8F7}" dt="2023-05-15T08:52:01.369" v="1582" actId="14100"/>
          <ac:spMkLst>
            <pc:docMk/>
            <pc:sldMk cId="3825150978" sldId="309"/>
            <ac:spMk id="7" creationId="{331730BF-EDBD-A5CA-D0B7-02020C96D7BA}"/>
          </ac:spMkLst>
        </pc:spChg>
        <pc:spChg chg="mod">
          <ac:chgData name="komal" userId="f1dd623c6a1ba4f8" providerId="LiveId" clId="{9A22E1FC-1B78-4544-8B4B-5A289162A8F7}" dt="2023-05-15T08:55:11.372" v="1608" actId="14100"/>
          <ac:spMkLst>
            <pc:docMk/>
            <pc:sldMk cId="3825150978" sldId="309"/>
            <ac:spMk id="9" creationId="{649F44FB-C0EB-E54D-2826-3EC9F1E4DF67}"/>
          </ac:spMkLst>
        </pc:spChg>
        <pc:spChg chg="mod">
          <ac:chgData name="komal" userId="f1dd623c6a1ba4f8" providerId="LiveId" clId="{9A22E1FC-1B78-4544-8B4B-5A289162A8F7}" dt="2023-05-15T08:52:21.173" v="1587" actId="14100"/>
          <ac:spMkLst>
            <pc:docMk/>
            <pc:sldMk cId="3825150978" sldId="309"/>
            <ac:spMk id="11" creationId="{E64AC482-0245-B3CF-C0F5-2A83C13B73C7}"/>
          </ac:spMkLst>
        </pc:spChg>
        <pc:spChg chg="mod">
          <ac:chgData name="komal" userId="f1dd623c6a1ba4f8" providerId="LiveId" clId="{9A22E1FC-1B78-4544-8B4B-5A289162A8F7}" dt="2023-05-15T08:55:00.826" v="1606" actId="1076"/>
          <ac:spMkLst>
            <pc:docMk/>
            <pc:sldMk cId="3825150978" sldId="309"/>
            <ac:spMk id="12" creationId="{6D036AAB-24B6-7D62-3BBD-392C9F1CA113}"/>
          </ac:spMkLst>
        </pc:spChg>
      </pc:sldChg>
    </pc:docChg>
  </pc:docChgLst>
  <pc:docChgLst>
    <pc:chgData name="komal" userId="f1dd623c6a1ba4f8" providerId="LiveId" clId="{FF23A499-573F-4744-B691-3FC704324599}"/>
    <pc:docChg chg="undo custSel addSld delSld modSld sldOrd modSection">
      <pc:chgData name="komal" userId="f1dd623c6a1ba4f8" providerId="LiveId" clId="{FF23A499-573F-4744-B691-3FC704324599}" dt="2023-04-17T09:57:43.873" v="1128" actId="1076"/>
      <pc:docMkLst>
        <pc:docMk/>
      </pc:docMkLst>
      <pc:sldChg chg="addSp delSp modSp mod">
        <pc:chgData name="komal" userId="f1dd623c6a1ba4f8" providerId="LiveId" clId="{FF23A499-573F-4744-B691-3FC704324599}" dt="2023-04-10T09:30:28.991" v="747" actId="1076"/>
        <pc:sldMkLst>
          <pc:docMk/>
          <pc:sldMk cId="0" sldId="256"/>
        </pc:sldMkLst>
        <pc:spChg chg="mod">
          <ac:chgData name="komal" userId="f1dd623c6a1ba4f8" providerId="LiveId" clId="{FF23A499-573F-4744-B691-3FC704324599}" dt="2023-04-10T09:30:28.060" v="746" actId="207"/>
          <ac:spMkLst>
            <pc:docMk/>
            <pc:sldMk cId="0" sldId="256"/>
            <ac:spMk id="2" creationId="{BD994365-1F0F-6AD9-707F-368BE6C75FB3}"/>
          </ac:spMkLst>
        </pc:spChg>
        <pc:spChg chg="mod">
          <ac:chgData name="komal" userId="f1dd623c6a1ba4f8" providerId="LiveId" clId="{FF23A499-573F-4744-B691-3FC704324599}" dt="2023-04-10T09:30:28.991" v="747" actId="1076"/>
          <ac:spMkLst>
            <pc:docMk/>
            <pc:sldMk cId="0" sldId="256"/>
            <ac:spMk id="91" creationId="{00000000-0000-0000-0000-000000000000}"/>
          </ac:spMkLst>
        </pc:spChg>
        <pc:picChg chg="add del mod">
          <ac:chgData name="komal" userId="f1dd623c6a1ba4f8" providerId="LiveId" clId="{FF23A499-573F-4744-B691-3FC704324599}" dt="2023-04-10T04:54:54.810" v="299" actId="21"/>
          <ac:picMkLst>
            <pc:docMk/>
            <pc:sldMk cId="0" sldId="256"/>
            <ac:picMk id="4" creationId="{46F13324-FA94-26D7-A7C2-709EF5167AAE}"/>
          </ac:picMkLst>
        </pc:picChg>
        <pc:picChg chg="add del">
          <ac:chgData name="komal" userId="f1dd623c6a1ba4f8" providerId="LiveId" clId="{FF23A499-573F-4744-B691-3FC704324599}" dt="2023-04-10T04:54:50.443" v="298" actId="22"/>
          <ac:picMkLst>
            <pc:docMk/>
            <pc:sldMk cId="0" sldId="256"/>
            <ac:picMk id="7" creationId="{EEAD0228-6B0A-A19E-A9A6-DE1885CC0D39}"/>
          </ac:picMkLst>
        </pc:picChg>
      </pc:sldChg>
      <pc:sldChg chg="modSp mod modAnim">
        <pc:chgData name="komal" userId="f1dd623c6a1ba4f8" providerId="LiveId" clId="{FF23A499-573F-4744-B691-3FC704324599}" dt="2023-04-10T09:31:04.227" v="752" actId="207"/>
        <pc:sldMkLst>
          <pc:docMk/>
          <pc:sldMk cId="0" sldId="257"/>
        </pc:sldMkLst>
        <pc:spChg chg="mod">
          <ac:chgData name="komal" userId="f1dd623c6a1ba4f8" providerId="LiveId" clId="{FF23A499-573F-4744-B691-3FC704324599}" dt="2023-04-10T09:31:04.227" v="752" actId="207"/>
          <ac:spMkLst>
            <pc:docMk/>
            <pc:sldMk cId="0" sldId="257"/>
            <ac:spMk id="5" creationId="{D0E7DC2A-CF41-E32E-95DB-199FBBDC9ED2}"/>
          </ac:spMkLst>
        </pc:spChg>
      </pc:sldChg>
      <pc:sldChg chg="modSp mod modTransition modAnim">
        <pc:chgData name="komal" userId="f1dd623c6a1ba4f8" providerId="LiveId" clId="{FF23A499-573F-4744-B691-3FC704324599}" dt="2023-04-10T09:30:46.996" v="749" actId="207"/>
        <pc:sldMkLst>
          <pc:docMk/>
          <pc:sldMk cId="0" sldId="258"/>
        </pc:sldMkLst>
        <pc:spChg chg="mod">
          <ac:chgData name="komal" userId="f1dd623c6a1ba4f8" providerId="LiveId" clId="{FF23A499-573F-4744-B691-3FC704324599}" dt="2023-04-10T09:30:46.996" v="749" actId="207"/>
          <ac:spMkLst>
            <pc:docMk/>
            <pc:sldMk cId="0" sldId="258"/>
            <ac:spMk id="6" creationId="{6B560F98-60F4-9C4D-DE49-7DD3D648750A}"/>
          </ac:spMkLst>
        </pc:spChg>
      </pc:sldChg>
      <pc:sldChg chg="modSp mod modAnim">
        <pc:chgData name="komal" userId="f1dd623c6a1ba4f8" providerId="LiveId" clId="{FF23A499-573F-4744-B691-3FC704324599}" dt="2023-04-10T09:31:09.262" v="753" actId="207"/>
        <pc:sldMkLst>
          <pc:docMk/>
          <pc:sldMk cId="0" sldId="259"/>
        </pc:sldMkLst>
        <pc:spChg chg="mod">
          <ac:chgData name="komal" userId="f1dd623c6a1ba4f8" providerId="LiveId" clId="{FF23A499-573F-4744-B691-3FC704324599}" dt="2023-04-10T09:31:09.262" v="753" actId="207"/>
          <ac:spMkLst>
            <pc:docMk/>
            <pc:sldMk cId="0" sldId="259"/>
            <ac:spMk id="15" creationId="{E17CF29E-7329-4897-64B7-29B8A827E59D}"/>
          </ac:spMkLst>
        </pc:spChg>
      </pc:sldChg>
      <pc:sldChg chg="modSp mod">
        <pc:chgData name="komal" userId="f1dd623c6a1ba4f8" providerId="LiveId" clId="{FF23A499-573F-4744-B691-3FC704324599}" dt="2023-04-10T09:35:05.167" v="771" actId="207"/>
        <pc:sldMkLst>
          <pc:docMk/>
          <pc:sldMk cId="0" sldId="260"/>
        </pc:sldMkLst>
        <pc:spChg chg="mod">
          <ac:chgData name="komal" userId="f1dd623c6a1ba4f8" providerId="LiveId" clId="{FF23A499-573F-4744-B691-3FC704324599}" dt="2023-04-10T09:35:05.167" v="771" actId="207"/>
          <ac:spMkLst>
            <pc:docMk/>
            <pc:sldMk cId="0" sldId="260"/>
            <ac:spMk id="4" creationId="{3878887D-8627-A5C9-FA69-F61E13A1CE1A}"/>
          </ac:spMkLst>
        </pc:spChg>
      </pc:sldChg>
      <pc:sldChg chg="addSp delSp modSp mod modAnim">
        <pc:chgData name="komal" userId="f1dd623c6a1ba4f8" providerId="LiveId" clId="{FF23A499-573F-4744-B691-3FC704324599}" dt="2023-04-16T14:20:46.905" v="1088" actId="14100"/>
        <pc:sldMkLst>
          <pc:docMk/>
          <pc:sldMk cId="0" sldId="262"/>
        </pc:sldMkLst>
        <pc:spChg chg="mod">
          <ac:chgData name="komal" userId="f1dd623c6a1ba4f8" providerId="LiveId" clId="{FF23A499-573F-4744-B691-3FC704324599}" dt="2023-04-10T09:30:36.659" v="748" actId="207"/>
          <ac:spMkLst>
            <pc:docMk/>
            <pc:sldMk cId="0" sldId="262"/>
            <ac:spMk id="2" creationId="{70EDCB97-E868-EEAA-DA91-0960E6A90313}"/>
          </ac:spMkLst>
        </pc:spChg>
        <pc:picChg chg="add del mod">
          <ac:chgData name="komal" userId="f1dd623c6a1ba4f8" providerId="LiveId" clId="{FF23A499-573F-4744-B691-3FC704324599}" dt="2023-04-10T04:43:02.782" v="293" actId="478"/>
          <ac:picMkLst>
            <pc:docMk/>
            <pc:sldMk cId="0" sldId="262"/>
            <ac:picMk id="4" creationId="{640F60D0-5E88-5384-9091-AC9AC9C5948A}"/>
          </ac:picMkLst>
        </pc:picChg>
        <pc:picChg chg="add del mod">
          <ac:chgData name="komal" userId="f1dd623c6a1ba4f8" providerId="LiveId" clId="{FF23A499-573F-4744-B691-3FC704324599}" dt="2023-04-10T04:55:42.169" v="303" actId="478"/>
          <ac:picMkLst>
            <pc:docMk/>
            <pc:sldMk cId="0" sldId="262"/>
            <ac:picMk id="5" creationId="{B8437DE4-A446-4401-0C04-5C5374A6CCE7}"/>
          </ac:picMkLst>
        </pc:picChg>
        <pc:picChg chg="mod">
          <ac:chgData name="komal" userId="f1dd623c6a1ba4f8" providerId="LiveId" clId="{FF23A499-573F-4744-B691-3FC704324599}" dt="2023-04-16T14:20:46.905" v="1088" actId="14100"/>
          <ac:picMkLst>
            <pc:docMk/>
            <pc:sldMk cId="0" sldId="262"/>
            <ac:picMk id="11" creationId="{540E859C-3E9B-275E-CDBB-1ADA287A1A99}"/>
          </ac:picMkLst>
        </pc:picChg>
      </pc:sldChg>
      <pc:sldChg chg="addSp delSp modSp mod modAnim">
        <pc:chgData name="komal" userId="f1dd623c6a1ba4f8" providerId="LiveId" clId="{FF23A499-573F-4744-B691-3FC704324599}" dt="2023-04-11T06:52:44.445" v="1072" actId="1076"/>
        <pc:sldMkLst>
          <pc:docMk/>
          <pc:sldMk cId="0" sldId="263"/>
        </pc:sldMkLst>
        <pc:spChg chg="mod">
          <ac:chgData name="komal" userId="f1dd623c6a1ba4f8" providerId="LiveId" clId="{FF23A499-573F-4744-B691-3FC704324599}" dt="2023-04-10T09:31:41.681" v="762" actId="207"/>
          <ac:spMkLst>
            <pc:docMk/>
            <pc:sldMk cId="0" sldId="263"/>
            <ac:spMk id="2" creationId="{889D132C-2CF7-3B16-BFD5-A389478C5598}"/>
          </ac:spMkLst>
        </pc:spChg>
        <pc:spChg chg="del mod">
          <ac:chgData name="komal" userId="f1dd623c6a1ba4f8" providerId="LiveId" clId="{FF23A499-573F-4744-B691-3FC704324599}" dt="2023-04-11T04:54:21.533" v="931" actId="478"/>
          <ac:spMkLst>
            <pc:docMk/>
            <pc:sldMk cId="0" sldId="263"/>
            <ac:spMk id="15" creationId="{081C91A1-208E-8667-1216-13BA3D3DFF8B}"/>
          </ac:spMkLst>
        </pc:spChg>
        <pc:spChg chg="add mod">
          <ac:chgData name="komal" userId="f1dd623c6a1ba4f8" providerId="LiveId" clId="{FF23A499-573F-4744-B691-3FC704324599}" dt="2023-04-11T06:52:44.445" v="1072" actId="1076"/>
          <ac:spMkLst>
            <pc:docMk/>
            <pc:sldMk cId="0" sldId="263"/>
            <ac:spMk id="23" creationId="{2D3462A2-835C-0674-FA71-7C73D3974479}"/>
          </ac:spMkLst>
        </pc:spChg>
        <pc:spChg chg="mod">
          <ac:chgData name="komal" userId="f1dd623c6a1ba4f8" providerId="LiveId" clId="{FF23A499-573F-4744-B691-3FC704324599}" dt="2023-04-11T06:43:11.590" v="1051" actId="14100"/>
          <ac:spMkLst>
            <pc:docMk/>
            <pc:sldMk cId="0" sldId="263"/>
            <ac:spMk id="162" creationId="{00000000-0000-0000-0000-000000000000}"/>
          </ac:spMkLst>
        </pc:spChg>
        <pc:picChg chg="add del mod">
          <ac:chgData name="komal" userId="f1dd623c6a1ba4f8" providerId="LiveId" clId="{FF23A499-573F-4744-B691-3FC704324599}" dt="2023-04-11T04:52:58.304" v="918" actId="478"/>
          <ac:picMkLst>
            <pc:docMk/>
            <pc:sldMk cId="0" sldId="263"/>
            <ac:picMk id="5" creationId="{1AF2ACB5-7D2D-44EC-914B-3C47B5CBD517}"/>
          </ac:picMkLst>
        </pc:picChg>
        <pc:picChg chg="mod">
          <ac:chgData name="komal" userId="f1dd623c6a1ba4f8" providerId="LiveId" clId="{FF23A499-573F-4744-B691-3FC704324599}" dt="2023-04-11T06:41:58.007" v="1044" actId="14100"/>
          <ac:picMkLst>
            <pc:docMk/>
            <pc:sldMk cId="0" sldId="263"/>
            <ac:picMk id="9" creationId="{F37B2F69-3DD7-0447-827C-933BDE6BBCED}"/>
          </ac:picMkLst>
        </pc:picChg>
        <pc:picChg chg="add del mod">
          <ac:chgData name="komal" userId="f1dd623c6a1ba4f8" providerId="LiveId" clId="{FF23A499-573F-4744-B691-3FC704324599}" dt="2023-04-11T04:53:06.387" v="920" actId="478"/>
          <ac:picMkLst>
            <pc:docMk/>
            <pc:sldMk cId="0" sldId="263"/>
            <ac:picMk id="10" creationId="{CDD0EEFD-BB49-58B1-83CA-119731C3AC3B}"/>
          </ac:picMkLst>
        </pc:picChg>
        <pc:picChg chg="mod">
          <ac:chgData name="komal" userId="f1dd623c6a1ba4f8" providerId="LiveId" clId="{FF23A499-573F-4744-B691-3FC704324599}" dt="2023-04-11T06:42:02.597" v="1045" actId="14100"/>
          <ac:picMkLst>
            <pc:docMk/>
            <pc:sldMk cId="0" sldId="263"/>
            <ac:picMk id="11" creationId="{D66D827E-CB91-0D8D-9517-3AA5130133A7}"/>
          </ac:picMkLst>
        </pc:picChg>
        <pc:picChg chg="mod">
          <ac:chgData name="komal" userId="f1dd623c6a1ba4f8" providerId="LiveId" clId="{FF23A499-573F-4744-B691-3FC704324599}" dt="2023-04-11T06:42:05.480" v="1046" actId="14100"/>
          <ac:picMkLst>
            <pc:docMk/>
            <pc:sldMk cId="0" sldId="263"/>
            <ac:picMk id="13" creationId="{4F9F6FE8-E736-902F-4763-B42CA9D4F7A7}"/>
          </ac:picMkLst>
        </pc:picChg>
        <pc:picChg chg="add del mod">
          <ac:chgData name="komal" userId="f1dd623c6a1ba4f8" providerId="LiveId" clId="{FF23A499-573F-4744-B691-3FC704324599}" dt="2023-04-11T04:54:03.503" v="929" actId="478"/>
          <ac:picMkLst>
            <pc:docMk/>
            <pc:sldMk cId="0" sldId="263"/>
            <ac:picMk id="14" creationId="{C74B5E4C-BD2E-4477-B163-FD9C38077D28}"/>
          </ac:picMkLst>
        </pc:picChg>
        <pc:picChg chg="add del mod">
          <ac:chgData name="komal" userId="f1dd623c6a1ba4f8" providerId="LiveId" clId="{FF23A499-573F-4744-B691-3FC704324599}" dt="2023-04-11T04:56:00.096" v="942" actId="478"/>
          <ac:picMkLst>
            <pc:docMk/>
            <pc:sldMk cId="0" sldId="263"/>
            <ac:picMk id="17" creationId="{6523AD96-6157-848D-47AE-F7BDBEAD813B}"/>
          </ac:picMkLst>
        </pc:picChg>
        <pc:picChg chg="add del mod">
          <ac:chgData name="komal" userId="f1dd623c6a1ba4f8" providerId="LiveId" clId="{FF23A499-573F-4744-B691-3FC704324599}" dt="2023-04-11T04:56:27.817" v="948" actId="478"/>
          <ac:picMkLst>
            <pc:docMk/>
            <pc:sldMk cId="0" sldId="263"/>
            <ac:picMk id="19" creationId="{B7C2D921-AE0F-D5A2-B4A6-7AAE809CA4AC}"/>
          </ac:picMkLst>
        </pc:picChg>
        <pc:picChg chg="add mod">
          <ac:chgData name="komal" userId="f1dd623c6a1ba4f8" providerId="LiveId" clId="{FF23A499-573F-4744-B691-3FC704324599}" dt="2023-04-11T06:43:15.927" v="1052" actId="1076"/>
          <ac:picMkLst>
            <pc:docMk/>
            <pc:sldMk cId="0" sldId="263"/>
            <ac:picMk id="21" creationId="{3F30E92C-870D-BB80-0165-40E86BED7CAD}"/>
          </ac:picMkLst>
        </pc:picChg>
      </pc:sldChg>
      <pc:sldChg chg="addSp delSp modSp mod">
        <pc:chgData name="komal" userId="f1dd623c6a1ba4f8" providerId="LiveId" clId="{FF23A499-573F-4744-B691-3FC704324599}" dt="2023-04-17T09:57:43.873" v="1128" actId="1076"/>
        <pc:sldMkLst>
          <pc:docMk/>
          <pc:sldMk cId="0" sldId="264"/>
        </pc:sldMkLst>
        <pc:spChg chg="mod">
          <ac:chgData name="komal" userId="f1dd623c6a1ba4f8" providerId="LiveId" clId="{FF23A499-573F-4744-B691-3FC704324599}" dt="2023-04-10T09:31:55.277" v="764" actId="207"/>
          <ac:spMkLst>
            <pc:docMk/>
            <pc:sldMk cId="0" sldId="264"/>
            <ac:spMk id="2" creationId="{F28E81AA-6C58-420F-74F6-0387C4BB0345}"/>
          </ac:spMkLst>
        </pc:spChg>
        <pc:spChg chg="del mod">
          <ac:chgData name="komal" userId="f1dd623c6a1ba4f8" providerId="LiveId" clId="{FF23A499-573F-4744-B691-3FC704324599}" dt="2023-04-17T09:53:58.059" v="1127" actId="478"/>
          <ac:spMkLst>
            <pc:docMk/>
            <pc:sldMk cId="0" sldId="264"/>
            <ac:spMk id="179" creationId="{00000000-0000-0000-0000-000000000000}"/>
          </ac:spMkLst>
        </pc:spChg>
        <pc:picChg chg="del">
          <ac:chgData name="komal" userId="f1dd623c6a1ba4f8" providerId="LiveId" clId="{FF23A499-573F-4744-B691-3FC704324599}" dt="2023-04-07T16:32:28.494" v="40" actId="478"/>
          <ac:picMkLst>
            <pc:docMk/>
            <pc:sldMk cId="0" sldId="264"/>
            <ac:picMk id="4" creationId="{4053D9FA-D8D1-D3E4-F857-E1858F824034}"/>
          </ac:picMkLst>
        </pc:picChg>
        <pc:picChg chg="add mod">
          <ac:chgData name="komal" userId="f1dd623c6a1ba4f8" providerId="LiveId" clId="{FF23A499-573F-4744-B691-3FC704324599}" dt="2023-04-11T09:09:58.547" v="1081" actId="14100"/>
          <ac:picMkLst>
            <pc:docMk/>
            <pc:sldMk cId="0" sldId="264"/>
            <ac:picMk id="5" creationId="{BC39FB59-A505-0816-D2F7-8008553EA1A9}"/>
          </ac:picMkLst>
        </pc:picChg>
        <pc:picChg chg="add del mod">
          <ac:chgData name="komal" userId="f1dd623c6a1ba4f8" providerId="LiveId" clId="{FF23A499-573F-4744-B691-3FC704324599}" dt="2023-04-17T09:57:43.873" v="1128" actId="1076"/>
          <ac:picMkLst>
            <pc:docMk/>
            <pc:sldMk cId="0" sldId="264"/>
            <ac:picMk id="7" creationId="{1E849B7C-FEF2-50A3-CB67-EFD358EA1DBF}"/>
          </ac:picMkLst>
        </pc:picChg>
      </pc:sldChg>
      <pc:sldChg chg="modSp mod ord modAnim">
        <pc:chgData name="komal" userId="f1dd623c6a1ba4f8" providerId="LiveId" clId="{FF23A499-573F-4744-B691-3FC704324599}" dt="2023-04-11T04:43:03.876" v="906"/>
        <pc:sldMkLst>
          <pc:docMk/>
          <pc:sldMk cId="0" sldId="265"/>
        </pc:sldMkLst>
        <pc:spChg chg="mod">
          <ac:chgData name="komal" userId="f1dd623c6a1ba4f8" providerId="LiveId" clId="{FF23A499-573F-4744-B691-3FC704324599}" dt="2023-04-10T09:31:24.507" v="757" actId="1036"/>
          <ac:spMkLst>
            <pc:docMk/>
            <pc:sldMk cId="0" sldId="265"/>
            <ac:spMk id="2" creationId="{220EE3C2-90A3-99C8-F953-0968A70CA5B5}"/>
          </ac:spMkLst>
        </pc:spChg>
      </pc:sldChg>
      <pc:sldChg chg="modSp mod modAnim">
        <pc:chgData name="komal" userId="f1dd623c6a1ba4f8" providerId="LiveId" clId="{FF23A499-573F-4744-B691-3FC704324599}" dt="2023-04-11T08:54:58.778" v="1077"/>
        <pc:sldMkLst>
          <pc:docMk/>
          <pc:sldMk cId="0" sldId="266"/>
        </pc:sldMkLst>
        <pc:spChg chg="mod">
          <ac:chgData name="komal" userId="f1dd623c6a1ba4f8" providerId="LiveId" clId="{FF23A499-573F-4744-B691-3FC704324599}" dt="2023-04-10T09:31:32.531" v="761" actId="1036"/>
          <ac:spMkLst>
            <pc:docMk/>
            <pc:sldMk cId="0" sldId="266"/>
            <ac:spMk id="3" creationId="{FBE4B95A-D3BB-F245-540C-38A81306FD0A}"/>
          </ac:spMkLst>
        </pc:spChg>
        <pc:spChg chg="mod">
          <ac:chgData name="komal" userId="f1dd623c6a1ba4f8" providerId="LiveId" clId="{FF23A499-573F-4744-B691-3FC704324599}" dt="2023-04-10T09:31:28.780" v="758" actId="207"/>
          <ac:spMkLst>
            <pc:docMk/>
            <pc:sldMk cId="0" sldId="266"/>
            <ac:spMk id="4" creationId="{02E92032-0DEB-348D-01D7-0B340BDBF0D2}"/>
          </ac:spMkLst>
        </pc:spChg>
        <pc:spChg chg="mod">
          <ac:chgData name="komal" userId="f1dd623c6a1ba4f8" providerId="LiveId" clId="{FF23A499-573F-4744-B691-3FC704324599}" dt="2023-04-11T08:54:58.778" v="1077"/>
          <ac:spMkLst>
            <pc:docMk/>
            <pc:sldMk cId="0" sldId="266"/>
            <ac:spMk id="196" creationId="{00000000-0000-0000-0000-000000000000}"/>
          </ac:spMkLst>
        </pc:spChg>
        <pc:picChg chg="mod">
          <ac:chgData name="komal" userId="f1dd623c6a1ba4f8" providerId="LiveId" clId="{FF23A499-573F-4744-B691-3FC704324599}" dt="2023-04-10T09:31:30.831" v="760" actId="1036"/>
          <ac:picMkLst>
            <pc:docMk/>
            <pc:sldMk cId="0" sldId="266"/>
            <ac:picMk id="6" creationId="{5B5C31F8-3B29-D95C-DE4D-4506BC74E0F2}"/>
          </ac:picMkLst>
        </pc:picChg>
      </pc:sldChg>
      <pc:sldChg chg="addSp delSp modSp mod">
        <pc:chgData name="komal" userId="f1dd623c6a1ba4f8" providerId="LiveId" clId="{FF23A499-573F-4744-B691-3FC704324599}" dt="2023-04-17T09:45:22.575" v="1123" actId="14100"/>
        <pc:sldMkLst>
          <pc:docMk/>
          <pc:sldMk cId="0" sldId="267"/>
        </pc:sldMkLst>
        <pc:spChg chg="mod">
          <ac:chgData name="komal" userId="f1dd623c6a1ba4f8" providerId="LiveId" clId="{FF23A499-573F-4744-B691-3FC704324599}" dt="2023-04-10T09:31:58.941" v="765" actId="207"/>
          <ac:spMkLst>
            <pc:docMk/>
            <pc:sldMk cId="0" sldId="267"/>
            <ac:spMk id="59" creationId="{5390FE16-F421-BF58-244C-C4447CB604BF}"/>
          </ac:spMkLst>
        </pc:spChg>
        <pc:picChg chg="add del mod">
          <ac:chgData name="komal" userId="f1dd623c6a1ba4f8" providerId="LiveId" clId="{FF23A499-573F-4744-B691-3FC704324599}" dt="2023-04-10T05:05:50.765" v="307" actId="478"/>
          <ac:picMkLst>
            <pc:docMk/>
            <pc:sldMk cId="0" sldId="267"/>
            <ac:picMk id="4" creationId="{1F2343C8-2EC7-E51D-52BE-2E003D0AF45E}"/>
          </ac:picMkLst>
        </pc:picChg>
        <pc:picChg chg="add mod">
          <ac:chgData name="komal" userId="f1dd623c6a1ba4f8" providerId="LiveId" clId="{FF23A499-573F-4744-B691-3FC704324599}" dt="2023-04-10T05:11:22.938" v="316" actId="1076"/>
          <ac:picMkLst>
            <pc:docMk/>
            <pc:sldMk cId="0" sldId="267"/>
            <ac:picMk id="6" creationId="{2274784A-C91E-B0CB-45EA-D1922E88AD67}"/>
          </ac:picMkLst>
        </pc:picChg>
        <pc:picChg chg="mod">
          <ac:chgData name="komal" userId="f1dd623c6a1ba4f8" providerId="LiveId" clId="{FF23A499-573F-4744-B691-3FC704324599}" dt="2023-04-17T09:45:08.649" v="1120" actId="1076"/>
          <ac:picMkLst>
            <pc:docMk/>
            <pc:sldMk cId="0" sldId="267"/>
            <ac:picMk id="12" creationId="{FE3166A1-1438-E7C5-9F71-CA9BCE7F4481}"/>
          </ac:picMkLst>
        </pc:picChg>
        <pc:picChg chg="add mod">
          <ac:chgData name="komal" userId="f1dd623c6a1ba4f8" providerId="LiveId" clId="{FF23A499-573F-4744-B691-3FC704324599}" dt="2023-04-10T05:12:08.202" v="324" actId="14100"/>
          <ac:picMkLst>
            <pc:docMk/>
            <pc:sldMk cId="0" sldId="267"/>
            <ac:picMk id="15" creationId="{8F37E057-D2F3-83A4-A1AD-5478229CDD40}"/>
          </ac:picMkLst>
        </pc:picChg>
        <pc:picChg chg="del">
          <ac:chgData name="komal" userId="f1dd623c6a1ba4f8" providerId="LiveId" clId="{FF23A499-573F-4744-B691-3FC704324599}" dt="2023-04-10T05:10:17.159" v="312" actId="478"/>
          <ac:picMkLst>
            <pc:docMk/>
            <pc:sldMk cId="0" sldId="267"/>
            <ac:picMk id="16" creationId="{48594375-E732-96C8-B60B-4E8B26F523D2}"/>
          </ac:picMkLst>
        </pc:picChg>
        <pc:picChg chg="del">
          <ac:chgData name="komal" userId="f1dd623c6a1ba4f8" providerId="LiveId" clId="{FF23A499-573F-4744-B691-3FC704324599}" dt="2023-04-10T05:11:58.321" v="322" actId="478"/>
          <ac:picMkLst>
            <pc:docMk/>
            <pc:sldMk cId="0" sldId="267"/>
            <ac:picMk id="18" creationId="{28794BC5-C43A-D81B-AF6A-B9CD21E3E021}"/>
          </ac:picMkLst>
        </pc:picChg>
        <pc:picChg chg="add del mod">
          <ac:chgData name="komal" userId="f1dd623c6a1ba4f8" providerId="LiveId" clId="{FF23A499-573F-4744-B691-3FC704324599}" dt="2023-04-10T05:12:48.039" v="331" actId="931"/>
          <ac:picMkLst>
            <pc:docMk/>
            <pc:sldMk cId="0" sldId="267"/>
            <ac:picMk id="20" creationId="{0767C2C0-5CA7-4842-6367-98541F573074}"/>
          </ac:picMkLst>
        </pc:picChg>
        <pc:picChg chg="add del mod">
          <ac:chgData name="komal" userId="f1dd623c6a1ba4f8" providerId="LiveId" clId="{FF23A499-573F-4744-B691-3FC704324599}" dt="2023-04-10T05:14:06.646" v="334" actId="478"/>
          <ac:picMkLst>
            <pc:docMk/>
            <pc:sldMk cId="0" sldId="267"/>
            <ac:picMk id="22" creationId="{C9B62048-A066-8ADE-FF3E-C5DFA97BFAA1}"/>
          </ac:picMkLst>
        </pc:picChg>
        <pc:picChg chg="add del mod">
          <ac:chgData name="komal" userId="f1dd623c6a1ba4f8" providerId="LiveId" clId="{FF23A499-573F-4744-B691-3FC704324599}" dt="2023-04-10T05:14:35.748" v="340" actId="478"/>
          <ac:picMkLst>
            <pc:docMk/>
            <pc:sldMk cId="0" sldId="267"/>
            <ac:picMk id="26" creationId="{9D454396-5BC4-598A-14F6-BD28022D04BE}"/>
          </ac:picMkLst>
        </pc:picChg>
        <pc:picChg chg="add mod">
          <ac:chgData name="komal" userId="f1dd623c6a1ba4f8" providerId="LiveId" clId="{FF23A499-573F-4744-B691-3FC704324599}" dt="2023-04-17T09:42:31.831" v="1114" actId="14100"/>
          <ac:picMkLst>
            <pc:docMk/>
            <pc:sldMk cId="0" sldId="267"/>
            <ac:picMk id="34" creationId="{DB907B08-1790-99D5-19F9-80DA91F01041}"/>
          </ac:picMkLst>
        </pc:picChg>
        <pc:picChg chg="mod">
          <ac:chgData name="komal" userId="f1dd623c6a1ba4f8" providerId="LiveId" clId="{FF23A499-573F-4744-B691-3FC704324599}" dt="2023-04-17T09:45:16.077" v="1122" actId="14100"/>
          <ac:picMkLst>
            <pc:docMk/>
            <pc:sldMk cId="0" sldId="267"/>
            <ac:picMk id="35" creationId="{434FAFC5-4A3A-0CB4-C70E-0208A74BF9DF}"/>
          </ac:picMkLst>
        </pc:picChg>
        <pc:picChg chg="add mod">
          <ac:chgData name="komal" userId="f1dd623c6a1ba4f8" providerId="LiveId" clId="{FF23A499-573F-4744-B691-3FC704324599}" dt="2023-04-17T09:45:22.575" v="1123" actId="14100"/>
          <ac:picMkLst>
            <pc:docMk/>
            <pc:sldMk cId="0" sldId="267"/>
            <ac:picMk id="37" creationId="{C18C3E23-B805-6F46-6CF8-DFFB83317487}"/>
          </ac:picMkLst>
        </pc:picChg>
        <pc:picChg chg="add del">
          <ac:chgData name="komal" userId="f1dd623c6a1ba4f8" providerId="LiveId" clId="{FF23A499-573F-4744-B691-3FC704324599}" dt="2023-04-17T09:41:57.075" v="1108" actId="478"/>
          <ac:picMkLst>
            <pc:docMk/>
            <pc:sldMk cId="0" sldId="267"/>
            <ac:picMk id="44" creationId="{E2993EEB-D0D6-1208-94D5-9A75956DA672}"/>
          </ac:picMkLst>
        </pc:picChg>
        <pc:picChg chg="del">
          <ac:chgData name="komal" userId="f1dd623c6a1ba4f8" providerId="LiveId" clId="{FF23A499-573F-4744-B691-3FC704324599}" dt="2023-04-17T09:44:34.748" v="1115" actId="478"/>
          <ac:picMkLst>
            <pc:docMk/>
            <pc:sldMk cId="0" sldId="267"/>
            <ac:picMk id="48" creationId="{EABDFA08-0C74-09B3-AA51-89ACA19AD49C}"/>
          </ac:picMkLst>
        </pc:picChg>
      </pc:sldChg>
      <pc:sldChg chg="modSp mod modAnim">
        <pc:chgData name="komal" userId="f1dd623c6a1ba4f8" providerId="LiveId" clId="{FF23A499-573F-4744-B691-3FC704324599}" dt="2023-04-10T09:30:59.119" v="751" actId="207"/>
        <pc:sldMkLst>
          <pc:docMk/>
          <pc:sldMk cId="0" sldId="268"/>
        </pc:sldMkLst>
        <pc:spChg chg="mod">
          <ac:chgData name="komal" userId="f1dd623c6a1ba4f8" providerId="LiveId" clId="{FF23A499-573F-4744-B691-3FC704324599}" dt="2023-04-10T09:30:59.119" v="751" actId="207"/>
          <ac:spMkLst>
            <pc:docMk/>
            <pc:sldMk cId="0" sldId="268"/>
            <ac:spMk id="36" creationId="{04E2A568-47E1-3318-03F0-D406513DADB1}"/>
          </ac:spMkLst>
        </pc:spChg>
      </pc:sldChg>
      <pc:sldChg chg="modSp mod modAnim">
        <pc:chgData name="komal" userId="f1dd623c6a1ba4f8" providerId="LiveId" clId="{FF23A499-573F-4744-B691-3FC704324599}" dt="2023-04-10T09:32:13.455" v="768" actId="207"/>
        <pc:sldMkLst>
          <pc:docMk/>
          <pc:sldMk cId="0" sldId="270"/>
        </pc:sldMkLst>
        <pc:spChg chg="mod">
          <ac:chgData name="komal" userId="f1dd623c6a1ba4f8" providerId="LiveId" clId="{FF23A499-573F-4744-B691-3FC704324599}" dt="2023-04-10T09:32:13.455" v="768" actId="207"/>
          <ac:spMkLst>
            <pc:docMk/>
            <pc:sldMk cId="0" sldId="270"/>
            <ac:spMk id="14" creationId="{9D22FD27-B827-439F-75CA-76527116F4E1}"/>
          </ac:spMkLst>
        </pc:spChg>
        <pc:picChg chg="mod">
          <ac:chgData name="komal" userId="f1dd623c6a1ba4f8" providerId="LiveId" clId="{FF23A499-573F-4744-B691-3FC704324599}" dt="2023-04-06T18:32:26.476" v="20" actId="1076"/>
          <ac:picMkLst>
            <pc:docMk/>
            <pc:sldMk cId="0" sldId="270"/>
            <ac:picMk id="18" creationId="{B1E01F20-7F61-846C-E080-BDBEBD2A2E11}"/>
          </ac:picMkLst>
        </pc:picChg>
      </pc:sldChg>
      <pc:sldChg chg="addSp delSp modSp mod modAnim">
        <pc:chgData name="komal" userId="f1dd623c6a1ba4f8" providerId="LiveId" clId="{FF23A499-573F-4744-B691-3FC704324599}" dt="2023-04-10T09:32:05.179" v="766" actId="207"/>
        <pc:sldMkLst>
          <pc:docMk/>
          <pc:sldMk cId="0" sldId="275"/>
        </pc:sldMkLst>
        <pc:spChg chg="mod">
          <ac:chgData name="komal" userId="f1dd623c6a1ba4f8" providerId="LiveId" clId="{FF23A499-573F-4744-B691-3FC704324599}" dt="2023-04-10T09:32:05.179" v="766" actId="207"/>
          <ac:spMkLst>
            <pc:docMk/>
            <pc:sldMk cId="0" sldId="275"/>
            <ac:spMk id="2" creationId="{A2B3DCD7-CC4E-2185-7780-ECC044934802}"/>
          </ac:spMkLst>
        </pc:spChg>
        <pc:picChg chg="add mod">
          <ac:chgData name="komal" userId="f1dd623c6a1ba4f8" providerId="LiveId" clId="{FF23A499-573F-4744-B691-3FC704324599}" dt="2023-04-07T16:34:59.407" v="55" actId="14100"/>
          <ac:picMkLst>
            <pc:docMk/>
            <pc:sldMk cId="0" sldId="275"/>
            <ac:picMk id="4" creationId="{933527E1-A4C0-590A-E4FD-AC151CAE2974}"/>
          </ac:picMkLst>
        </pc:picChg>
        <pc:picChg chg="del">
          <ac:chgData name="komal" userId="f1dd623c6a1ba4f8" providerId="LiveId" clId="{FF23A499-573F-4744-B691-3FC704324599}" dt="2023-04-07T16:33:26.555" v="46" actId="478"/>
          <ac:picMkLst>
            <pc:docMk/>
            <pc:sldMk cId="0" sldId="275"/>
            <ac:picMk id="12" creationId="{27ED1893-5CFB-45BB-2AED-24974D9293B5}"/>
          </ac:picMkLst>
        </pc:picChg>
        <pc:picChg chg="mod">
          <ac:chgData name="komal" userId="f1dd623c6a1ba4f8" providerId="LiveId" clId="{FF23A499-573F-4744-B691-3FC704324599}" dt="2023-04-06T18:32:10.719" v="17" actId="1076"/>
          <ac:picMkLst>
            <pc:docMk/>
            <pc:sldMk cId="0" sldId="275"/>
            <ac:picMk id="13" creationId="{12C24E6E-262E-CD14-AFCC-6A701C4E269F}"/>
          </ac:picMkLst>
        </pc:picChg>
      </pc:sldChg>
      <pc:sldChg chg="modSp mod modAnim">
        <pc:chgData name="komal" userId="f1dd623c6a1ba4f8" providerId="LiveId" clId="{FF23A499-573F-4744-B691-3FC704324599}" dt="2023-04-10T09:32:22.351" v="770" actId="207"/>
        <pc:sldMkLst>
          <pc:docMk/>
          <pc:sldMk cId="0" sldId="278"/>
        </pc:sldMkLst>
        <pc:spChg chg="mod">
          <ac:chgData name="komal" userId="f1dd623c6a1ba4f8" providerId="LiveId" clId="{FF23A499-573F-4744-B691-3FC704324599}" dt="2023-04-10T09:32:22.351" v="770" actId="207"/>
          <ac:spMkLst>
            <pc:docMk/>
            <pc:sldMk cId="0" sldId="278"/>
            <ac:spMk id="2" creationId="{46D750E2-A0B5-FF32-0571-37836116EFBA}"/>
          </ac:spMkLst>
        </pc:spChg>
        <pc:spChg chg="mod">
          <ac:chgData name="komal" userId="f1dd623c6a1ba4f8" providerId="LiveId" clId="{FF23A499-573F-4744-B691-3FC704324599}" dt="2023-04-10T06:12:19.039" v="503" actId="14100"/>
          <ac:spMkLst>
            <pc:docMk/>
            <pc:sldMk cId="0" sldId="278"/>
            <ac:spMk id="386" creationId="{00000000-0000-0000-0000-000000000000}"/>
          </ac:spMkLst>
        </pc:spChg>
      </pc:sldChg>
      <pc:sldChg chg="modSp mod">
        <pc:chgData name="komal" userId="f1dd623c6a1ba4f8" providerId="LiveId" clId="{FF23A499-573F-4744-B691-3FC704324599}" dt="2023-04-10T09:35:11.727" v="772" actId="207"/>
        <pc:sldMkLst>
          <pc:docMk/>
          <pc:sldMk cId="1690806202" sldId="295"/>
        </pc:sldMkLst>
        <pc:spChg chg="mod">
          <ac:chgData name="komal" userId="f1dd623c6a1ba4f8" providerId="LiveId" clId="{FF23A499-573F-4744-B691-3FC704324599}" dt="2023-04-10T09:35:11.727" v="772" actId="207"/>
          <ac:spMkLst>
            <pc:docMk/>
            <pc:sldMk cId="1690806202" sldId="295"/>
            <ac:spMk id="4" creationId="{E1D046E4-729D-FB87-3D04-61024308A429}"/>
          </ac:spMkLst>
        </pc:spChg>
      </pc:sldChg>
      <pc:sldChg chg="addSp delSp modSp mod delAnim modAnim">
        <pc:chgData name="komal" userId="f1dd623c6a1ba4f8" providerId="LiveId" clId="{FF23A499-573F-4744-B691-3FC704324599}" dt="2023-04-11T04:50:47.795" v="914"/>
        <pc:sldMkLst>
          <pc:docMk/>
          <pc:sldMk cId="2848661822" sldId="296"/>
        </pc:sldMkLst>
        <pc:spChg chg="mod">
          <ac:chgData name="komal" userId="f1dd623c6a1ba4f8" providerId="LiveId" clId="{FF23A499-573F-4744-B691-3FC704324599}" dt="2023-04-10T09:31:51.382" v="763" actId="207"/>
          <ac:spMkLst>
            <pc:docMk/>
            <pc:sldMk cId="2848661822" sldId="296"/>
            <ac:spMk id="4" creationId="{87A1C805-B79C-8292-E219-071414B308D4}"/>
          </ac:spMkLst>
        </pc:spChg>
        <pc:grpChg chg="del mod">
          <ac:chgData name="komal" userId="f1dd623c6a1ba4f8" providerId="LiveId" clId="{FF23A499-573F-4744-B691-3FC704324599}" dt="2023-04-11T04:50:31.142" v="910" actId="478"/>
          <ac:grpSpMkLst>
            <pc:docMk/>
            <pc:sldMk cId="2848661822" sldId="296"/>
            <ac:grpSpMk id="165" creationId="{00000000-0000-0000-0000-000000000000}"/>
          </ac:grpSpMkLst>
        </pc:grpChg>
        <pc:picChg chg="add mod">
          <ac:chgData name="komal" userId="f1dd623c6a1ba4f8" providerId="LiveId" clId="{FF23A499-573F-4744-B691-3FC704324599}" dt="2023-04-11T04:50:37.234" v="911" actId="1076"/>
          <ac:picMkLst>
            <pc:docMk/>
            <pc:sldMk cId="2848661822" sldId="296"/>
            <ac:picMk id="6" creationId="{678E666E-4ADB-35A5-A8E9-727A8E276D6C}"/>
          </ac:picMkLst>
        </pc:picChg>
      </pc:sldChg>
      <pc:sldChg chg="addSp delSp modSp mod">
        <pc:chgData name="komal" userId="f1dd623c6a1ba4f8" providerId="LiveId" clId="{FF23A499-573F-4744-B691-3FC704324599}" dt="2023-04-16T14:22:55.215" v="1089" actId="1036"/>
        <pc:sldMkLst>
          <pc:docMk/>
          <pc:sldMk cId="3265415666" sldId="297"/>
        </pc:sldMkLst>
        <pc:spChg chg="mod">
          <ac:chgData name="komal" userId="f1dd623c6a1ba4f8" providerId="LiveId" clId="{FF23A499-573F-4744-B691-3FC704324599}" dt="2023-04-10T09:32:08.871" v="767" actId="207"/>
          <ac:spMkLst>
            <pc:docMk/>
            <pc:sldMk cId="3265415666" sldId="297"/>
            <ac:spMk id="2" creationId="{F3D8312B-11BE-E61F-9C63-48657ED78C01}"/>
          </ac:spMkLst>
        </pc:spChg>
        <pc:spChg chg="mod">
          <ac:chgData name="komal" userId="f1dd623c6a1ba4f8" providerId="LiveId" clId="{FF23A499-573F-4744-B691-3FC704324599}" dt="2023-04-10T06:07:28.327" v="483" actId="255"/>
          <ac:spMkLst>
            <pc:docMk/>
            <pc:sldMk cId="3265415666" sldId="297"/>
            <ac:spMk id="7" creationId="{7552D2DB-1B4F-4739-7E99-DA5554B49681}"/>
          </ac:spMkLst>
        </pc:spChg>
        <pc:spChg chg="mod">
          <ac:chgData name="komal" userId="f1dd623c6a1ba4f8" providerId="LiveId" clId="{FF23A499-573F-4744-B691-3FC704324599}" dt="2023-04-10T06:07:36.887" v="484" actId="255"/>
          <ac:spMkLst>
            <pc:docMk/>
            <pc:sldMk cId="3265415666" sldId="297"/>
            <ac:spMk id="8" creationId="{6F0DC926-DC96-DA34-BB72-ADF2730EC733}"/>
          </ac:spMkLst>
        </pc:spChg>
        <pc:spChg chg="del">
          <ac:chgData name="komal" userId="f1dd623c6a1ba4f8" providerId="LiveId" clId="{FF23A499-573F-4744-B691-3FC704324599}" dt="2023-04-07T16:35:33.129" v="61" actId="478"/>
          <ac:spMkLst>
            <pc:docMk/>
            <pc:sldMk cId="3265415666" sldId="297"/>
            <ac:spMk id="10" creationId="{965C2D1C-DA0C-127F-9EB0-7647BF8740CB}"/>
          </ac:spMkLst>
        </pc:spChg>
        <pc:picChg chg="del">
          <ac:chgData name="komal" userId="f1dd623c6a1ba4f8" providerId="LiveId" clId="{FF23A499-573F-4744-B691-3FC704324599}" dt="2023-04-07T16:35:08.033" v="56" actId="478"/>
          <ac:picMkLst>
            <pc:docMk/>
            <pc:sldMk cId="3265415666" sldId="297"/>
            <ac:picMk id="4" creationId="{C22B98D1-A937-5DC4-3ECC-6DA35AB24786}"/>
          </ac:picMkLst>
        </pc:picChg>
        <pc:picChg chg="add mod">
          <ac:chgData name="komal" userId="f1dd623c6a1ba4f8" providerId="LiveId" clId="{FF23A499-573F-4744-B691-3FC704324599}" dt="2023-04-07T16:39:07.760" v="89" actId="14100"/>
          <ac:picMkLst>
            <pc:docMk/>
            <pc:sldMk cId="3265415666" sldId="297"/>
            <ac:picMk id="5" creationId="{230590D2-E6F4-0032-1D52-8A5F531627DD}"/>
          </ac:picMkLst>
        </pc:picChg>
        <pc:picChg chg="del">
          <ac:chgData name="komal" userId="f1dd623c6a1ba4f8" providerId="LiveId" clId="{FF23A499-573F-4744-B691-3FC704324599}" dt="2023-04-07T16:35:11.586" v="58" actId="478"/>
          <ac:picMkLst>
            <pc:docMk/>
            <pc:sldMk cId="3265415666" sldId="297"/>
            <ac:picMk id="6" creationId="{37B49B47-8D5D-8A64-114B-1AD475DCF200}"/>
          </ac:picMkLst>
        </pc:picChg>
        <pc:picChg chg="del">
          <ac:chgData name="komal" userId="f1dd623c6a1ba4f8" providerId="LiveId" clId="{FF23A499-573F-4744-B691-3FC704324599}" dt="2023-04-07T16:35:10.021" v="57" actId="478"/>
          <ac:picMkLst>
            <pc:docMk/>
            <pc:sldMk cId="3265415666" sldId="297"/>
            <ac:picMk id="11" creationId="{4ADCE9CF-EC99-09E8-B9E6-59EB449AB46C}"/>
          </ac:picMkLst>
        </pc:picChg>
        <pc:picChg chg="add mod">
          <ac:chgData name="komal" userId="f1dd623c6a1ba4f8" providerId="LiveId" clId="{FF23A499-573F-4744-B691-3FC704324599}" dt="2023-04-07T16:39:46.837" v="97" actId="14100"/>
          <ac:picMkLst>
            <pc:docMk/>
            <pc:sldMk cId="3265415666" sldId="297"/>
            <ac:picMk id="12" creationId="{5F60824D-2205-4808-AA3B-FF0816046E6B}"/>
          </ac:picMkLst>
        </pc:picChg>
        <pc:picChg chg="add mod">
          <ac:chgData name="komal" userId="f1dd623c6a1ba4f8" providerId="LiveId" clId="{FF23A499-573F-4744-B691-3FC704324599}" dt="2023-04-16T14:22:55.215" v="1089" actId="1036"/>
          <ac:picMkLst>
            <pc:docMk/>
            <pc:sldMk cId="3265415666" sldId="297"/>
            <ac:picMk id="14" creationId="{7439C3D7-3C93-CEF2-8ED7-D579D301356D}"/>
          </ac:picMkLst>
        </pc:picChg>
        <pc:picChg chg="add mod">
          <ac:chgData name="komal" userId="f1dd623c6a1ba4f8" providerId="LiveId" clId="{FF23A499-573F-4744-B691-3FC704324599}" dt="2023-04-10T03:53:24.137" v="231" actId="14100"/>
          <ac:picMkLst>
            <pc:docMk/>
            <pc:sldMk cId="3265415666" sldId="297"/>
            <ac:picMk id="16" creationId="{44B19436-C41D-12C8-51D6-53C1C414A9C0}"/>
          </ac:picMkLst>
        </pc:picChg>
      </pc:sldChg>
      <pc:sldChg chg="addSp delSp modSp add del mod">
        <pc:chgData name="komal" userId="f1dd623c6a1ba4f8" providerId="LiveId" clId="{FF23A499-573F-4744-B691-3FC704324599}" dt="2023-04-10T11:09:18.796" v="782" actId="14100"/>
        <pc:sldMkLst>
          <pc:docMk/>
          <pc:sldMk cId="2802868611" sldId="298"/>
        </pc:sldMkLst>
        <pc:spChg chg="mod">
          <ac:chgData name="komal" userId="f1dd623c6a1ba4f8" providerId="LiveId" clId="{FF23A499-573F-4744-B691-3FC704324599}" dt="2023-04-10T11:09:11.522" v="781" actId="14100"/>
          <ac:spMkLst>
            <pc:docMk/>
            <pc:sldMk cId="2802868611" sldId="298"/>
            <ac:spMk id="11" creationId="{CB54849E-3E3D-F855-AA84-B38A6D784947}"/>
          </ac:spMkLst>
        </pc:spChg>
        <pc:spChg chg="mod">
          <ac:chgData name="komal" userId="f1dd623c6a1ba4f8" providerId="LiveId" clId="{FF23A499-573F-4744-B691-3FC704324599}" dt="2023-04-10T11:09:18.796" v="782" actId="14100"/>
          <ac:spMkLst>
            <pc:docMk/>
            <pc:sldMk cId="2802868611" sldId="298"/>
            <ac:spMk id="12" creationId="{D7616E63-CC89-DAFA-EC9D-323256CCB3B6}"/>
          </ac:spMkLst>
        </pc:spChg>
        <pc:spChg chg="del mod">
          <ac:chgData name="komal" userId="f1dd623c6a1ba4f8" providerId="LiveId" clId="{FF23A499-573F-4744-B691-3FC704324599}" dt="2023-04-10T03:56:00.909" v="282" actId="478"/>
          <ac:spMkLst>
            <pc:docMk/>
            <pc:sldMk cId="2802868611" sldId="298"/>
            <ac:spMk id="13" creationId="{0D504058-6684-26C3-1443-6283F4A3BE3D}"/>
          </ac:spMkLst>
        </pc:spChg>
        <pc:spChg chg="mod">
          <ac:chgData name="komal" userId="f1dd623c6a1ba4f8" providerId="LiveId" clId="{FF23A499-573F-4744-B691-3FC704324599}" dt="2023-04-10T03:56:18.088" v="285" actId="1076"/>
          <ac:spMkLst>
            <pc:docMk/>
            <pc:sldMk cId="2802868611" sldId="298"/>
            <ac:spMk id="392" creationId="{00000000-0000-0000-0000-000000000000}"/>
          </ac:spMkLst>
        </pc:spChg>
        <pc:picChg chg="add del mod">
          <ac:chgData name="komal" userId="f1dd623c6a1ba4f8" providerId="LiveId" clId="{FF23A499-573F-4744-B691-3FC704324599}" dt="2023-04-10T06:03:42.024" v="364" actId="478"/>
          <ac:picMkLst>
            <pc:docMk/>
            <pc:sldMk cId="2802868611" sldId="298"/>
            <ac:picMk id="4" creationId="{6AFDD7A8-8136-26F7-1143-9FE47770547F}"/>
          </ac:picMkLst>
        </pc:picChg>
        <pc:picChg chg="add mod">
          <ac:chgData name="komal" userId="f1dd623c6a1ba4f8" providerId="LiveId" clId="{FF23A499-573F-4744-B691-3FC704324599}" dt="2023-04-10T11:08:56.254" v="779" actId="14100"/>
          <ac:picMkLst>
            <pc:docMk/>
            <pc:sldMk cId="2802868611" sldId="298"/>
            <ac:picMk id="6" creationId="{6227197C-18E6-3D45-EDDE-AACA499B3E0C}"/>
          </ac:picMkLst>
        </pc:picChg>
        <pc:picChg chg="del">
          <ac:chgData name="komal" userId="f1dd623c6a1ba4f8" providerId="LiveId" clId="{FF23A499-573F-4744-B691-3FC704324599}" dt="2023-04-10T06:05:15.100" v="382" actId="478"/>
          <ac:picMkLst>
            <pc:docMk/>
            <pc:sldMk cId="2802868611" sldId="298"/>
            <ac:picMk id="8" creationId="{779FC8F1-DBA1-0491-245D-5EFDEB28EBFF}"/>
          </ac:picMkLst>
        </pc:picChg>
        <pc:picChg chg="add mod">
          <ac:chgData name="komal" userId="f1dd623c6a1ba4f8" providerId="LiveId" clId="{FF23A499-573F-4744-B691-3FC704324599}" dt="2023-04-10T11:08:45.879" v="777" actId="14100"/>
          <ac:picMkLst>
            <pc:docMk/>
            <pc:sldMk cId="2802868611" sldId="298"/>
            <ac:picMk id="9" creationId="{2C06D69D-ED9B-161E-3EA4-C8BC8BB395C6}"/>
          </ac:picMkLst>
        </pc:picChg>
        <pc:picChg chg="del">
          <ac:chgData name="komal" userId="f1dd623c6a1ba4f8" providerId="LiveId" clId="{FF23A499-573F-4744-B691-3FC704324599}" dt="2023-04-10T06:03:22.461" v="362" actId="478"/>
          <ac:picMkLst>
            <pc:docMk/>
            <pc:sldMk cId="2802868611" sldId="298"/>
            <ac:picMk id="10" creationId="{1DE6E823-0720-5A3C-795F-F6D8D8B345AF}"/>
          </ac:picMkLst>
        </pc:picChg>
        <pc:picChg chg="add mod">
          <ac:chgData name="komal" userId="f1dd623c6a1ba4f8" providerId="LiveId" clId="{FF23A499-573F-4744-B691-3FC704324599}" dt="2023-04-10T11:09:00.649" v="780" actId="14100"/>
          <ac:picMkLst>
            <pc:docMk/>
            <pc:sldMk cId="2802868611" sldId="298"/>
            <ac:picMk id="15" creationId="{FF970770-97B5-2BF2-B106-753AC2BF125B}"/>
          </ac:picMkLst>
        </pc:picChg>
        <pc:picChg chg="add mod">
          <ac:chgData name="komal" userId="f1dd623c6a1ba4f8" providerId="LiveId" clId="{FF23A499-573F-4744-B691-3FC704324599}" dt="2023-04-10T11:08:50.058" v="778" actId="14100"/>
          <ac:picMkLst>
            <pc:docMk/>
            <pc:sldMk cId="2802868611" sldId="298"/>
            <ac:picMk id="17" creationId="{3CCEDD22-DFEF-1926-EAD0-79B033A99B70}"/>
          </ac:picMkLst>
        </pc:picChg>
      </pc:sldChg>
      <pc:sldChg chg="addSp delSp modSp mod modAnim">
        <pc:chgData name="komal" userId="f1dd623c6a1ba4f8" providerId="LiveId" clId="{FF23A499-573F-4744-B691-3FC704324599}" dt="2023-04-17T09:40:29.336" v="1107" actId="14100"/>
        <pc:sldMkLst>
          <pc:docMk/>
          <pc:sldMk cId="2004027423" sldId="300"/>
        </pc:sldMkLst>
        <pc:spChg chg="mod">
          <ac:chgData name="komal" userId="f1dd623c6a1ba4f8" providerId="LiveId" clId="{FF23A499-573F-4744-B691-3FC704324599}" dt="2023-04-10T09:32:17.722" v="769" actId="207"/>
          <ac:spMkLst>
            <pc:docMk/>
            <pc:sldMk cId="2004027423" sldId="300"/>
            <ac:spMk id="10" creationId="{46DE4116-C452-BDE4-C291-F8071E4D61F7}"/>
          </ac:spMkLst>
        </pc:spChg>
        <pc:spChg chg="mod">
          <ac:chgData name="komal" userId="f1dd623c6a1ba4f8" providerId="LiveId" clId="{FF23A499-573F-4744-B691-3FC704324599}" dt="2023-04-17T09:39:29.279" v="1095" actId="1076"/>
          <ac:spMkLst>
            <pc:docMk/>
            <pc:sldMk cId="2004027423" sldId="300"/>
            <ac:spMk id="392" creationId="{00000000-0000-0000-0000-000000000000}"/>
          </ac:spMkLst>
        </pc:spChg>
        <pc:graphicFrameChg chg="mod">
          <ac:chgData name="komal" userId="f1dd623c6a1ba4f8" providerId="LiveId" clId="{FF23A499-573F-4744-B691-3FC704324599}" dt="2023-04-17T09:40:29.336" v="1107" actId="14100"/>
          <ac:graphicFrameMkLst>
            <pc:docMk/>
            <pc:sldMk cId="2004027423" sldId="300"/>
            <ac:graphicFrameMk id="9" creationId="{022B02BC-2892-C5EC-FB4B-08993B0D9B64}"/>
          </ac:graphicFrameMkLst>
        </pc:graphicFrameChg>
        <pc:picChg chg="add del mod">
          <ac:chgData name="komal" userId="f1dd623c6a1ba4f8" providerId="LiveId" clId="{FF23A499-573F-4744-B691-3FC704324599}" dt="2023-04-10T06:10:49.771" v="490" actId="478"/>
          <ac:picMkLst>
            <pc:docMk/>
            <pc:sldMk cId="2004027423" sldId="300"/>
            <ac:picMk id="3" creationId="{BEF0B740-4A2A-4FA6-5221-F8BD5308C05B}"/>
          </ac:picMkLst>
        </pc:picChg>
        <pc:picChg chg="add del mod">
          <ac:chgData name="komal" userId="f1dd623c6a1ba4f8" providerId="LiveId" clId="{FF23A499-573F-4744-B691-3FC704324599}" dt="2023-04-10T06:11:48.567" v="498" actId="478"/>
          <ac:picMkLst>
            <pc:docMk/>
            <pc:sldMk cId="2004027423" sldId="300"/>
            <ac:picMk id="5" creationId="{97B69229-3C6F-38D0-6D5F-2814364332B4}"/>
          </ac:picMkLst>
        </pc:picChg>
        <pc:picChg chg="add mod">
          <ac:chgData name="komal" userId="f1dd623c6a1ba4f8" providerId="LiveId" clId="{FF23A499-573F-4744-B691-3FC704324599}" dt="2023-04-17T09:39:33.351" v="1096" actId="1076"/>
          <ac:picMkLst>
            <pc:docMk/>
            <pc:sldMk cId="2004027423" sldId="300"/>
            <ac:picMk id="7" creationId="{BAA94382-4283-0F76-D50C-EF4F0CD770B7}"/>
          </ac:picMkLst>
        </pc:picChg>
      </pc:sldChg>
      <pc:sldChg chg="delSp del mod">
        <pc:chgData name="komal" userId="f1dd623c6a1ba4f8" providerId="LiveId" clId="{FF23A499-573F-4744-B691-3FC704324599}" dt="2023-04-07T18:36:38.440" v="225" actId="2696"/>
        <pc:sldMkLst>
          <pc:docMk/>
          <pc:sldMk cId="167481174" sldId="303"/>
        </pc:sldMkLst>
        <pc:spChg chg="del">
          <ac:chgData name="komal" userId="f1dd623c6a1ba4f8" providerId="LiveId" clId="{FF23A499-573F-4744-B691-3FC704324599}" dt="2023-04-07T18:36:32.371" v="224" actId="478"/>
          <ac:spMkLst>
            <pc:docMk/>
            <pc:sldMk cId="167481174" sldId="303"/>
            <ac:spMk id="14" creationId="{152E9A3F-709A-47ED-646C-CA9CDBB1CCCB}"/>
          </ac:spMkLst>
        </pc:spChg>
      </pc:sldChg>
      <pc:sldChg chg="modSp mod modAnim">
        <pc:chgData name="komal" userId="f1dd623c6a1ba4f8" providerId="LiveId" clId="{FF23A499-573F-4744-B691-3FC704324599}" dt="2023-04-10T09:30:54.166" v="750" actId="207"/>
        <pc:sldMkLst>
          <pc:docMk/>
          <pc:sldMk cId="857374515" sldId="304"/>
        </pc:sldMkLst>
        <pc:spChg chg="mod">
          <ac:chgData name="komal" userId="f1dd623c6a1ba4f8" providerId="LiveId" clId="{FF23A499-573F-4744-B691-3FC704324599}" dt="2023-04-10T09:30:54.166" v="750" actId="207"/>
          <ac:spMkLst>
            <pc:docMk/>
            <pc:sldMk cId="857374515" sldId="304"/>
            <ac:spMk id="31" creationId="{4D45641C-C941-7868-BE71-5C4A29F7D0D8}"/>
          </ac:spMkLst>
        </pc:spChg>
      </pc:sldChg>
      <pc:sldChg chg="addSp delSp modSp mod modAnim">
        <pc:chgData name="komal" userId="f1dd623c6a1ba4f8" providerId="LiveId" clId="{FF23A499-573F-4744-B691-3FC704324599}" dt="2023-04-10T11:08:36.873" v="776" actId="207"/>
        <pc:sldMkLst>
          <pc:docMk/>
          <pc:sldMk cId="259866683" sldId="306"/>
        </pc:sldMkLst>
        <pc:spChg chg="mod">
          <ac:chgData name="komal" userId="f1dd623c6a1ba4f8" providerId="LiveId" clId="{FF23A499-573F-4744-B691-3FC704324599}" dt="2023-04-10T09:23:07.749" v="693" actId="20577"/>
          <ac:spMkLst>
            <pc:docMk/>
            <pc:sldMk cId="259866683" sldId="306"/>
            <ac:spMk id="5" creationId="{DB376560-E55A-B41F-56CD-558CAF2C8A1A}"/>
          </ac:spMkLst>
        </pc:spChg>
        <pc:spChg chg="mod">
          <ac:chgData name="komal" userId="f1dd623c6a1ba4f8" providerId="LiveId" clId="{FF23A499-573F-4744-B691-3FC704324599}" dt="2023-04-10T09:22:30.280" v="670" actId="207"/>
          <ac:spMkLst>
            <pc:docMk/>
            <pc:sldMk cId="259866683" sldId="306"/>
            <ac:spMk id="6" creationId="{DD41338B-6747-5A22-14D5-BD198693A01B}"/>
          </ac:spMkLst>
        </pc:spChg>
        <pc:spChg chg="mod">
          <ac:chgData name="komal" userId="f1dd623c6a1ba4f8" providerId="LiveId" clId="{FF23A499-573F-4744-B691-3FC704324599}" dt="2023-04-10T09:23:42.637" v="713" actId="207"/>
          <ac:spMkLst>
            <pc:docMk/>
            <pc:sldMk cId="259866683" sldId="306"/>
            <ac:spMk id="7" creationId="{331730BF-EDBD-A5CA-D0B7-02020C96D7BA}"/>
          </ac:spMkLst>
        </pc:spChg>
        <pc:spChg chg="mod">
          <ac:chgData name="komal" userId="f1dd623c6a1ba4f8" providerId="LiveId" clId="{FF23A499-573F-4744-B691-3FC704324599}" dt="2023-04-10T09:23:19.501" v="712" actId="207"/>
          <ac:spMkLst>
            <pc:docMk/>
            <pc:sldMk cId="259866683" sldId="306"/>
            <ac:spMk id="8" creationId="{6A775F44-1464-E469-FA2D-7B956454CBFA}"/>
          </ac:spMkLst>
        </pc:spChg>
        <pc:spChg chg="mod">
          <ac:chgData name="komal" userId="f1dd623c6a1ba4f8" providerId="LiveId" clId="{FF23A499-573F-4744-B691-3FC704324599}" dt="2023-04-10T09:22:33.176" v="671" actId="207"/>
          <ac:spMkLst>
            <pc:docMk/>
            <pc:sldMk cId="259866683" sldId="306"/>
            <ac:spMk id="9" creationId="{649F44FB-C0EB-E54D-2826-3EC9F1E4DF67}"/>
          </ac:spMkLst>
        </pc:spChg>
        <pc:spChg chg="mod">
          <ac:chgData name="komal" userId="f1dd623c6a1ba4f8" providerId="LiveId" clId="{FF23A499-573F-4744-B691-3FC704324599}" dt="2023-04-10T09:23:47.171" v="716" actId="207"/>
          <ac:spMkLst>
            <pc:docMk/>
            <pc:sldMk cId="259866683" sldId="306"/>
            <ac:spMk id="10" creationId="{F752F058-9FE5-9ADC-37A5-76EA92B61DAC}"/>
          </ac:spMkLst>
        </pc:spChg>
        <pc:spChg chg="mod">
          <ac:chgData name="komal" userId="f1dd623c6a1ba4f8" providerId="LiveId" clId="{FF23A499-573F-4744-B691-3FC704324599}" dt="2023-04-10T11:08:36.873" v="776" actId="207"/>
          <ac:spMkLst>
            <pc:docMk/>
            <pc:sldMk cId="259866683" sldId="306"/>
            <ac:spMk id="14" creationId="{152E9A3F-709A-47ED-646C-CA9CDBB1CCCB}"/>
          </ac:spMkLst>
        </pc:spChg>
        <pc:picChg chg="add del">
          <ac:chgData name="komal" userId="f1dd623c6a1ba4f8" providerId="LiveId" clId="{FF23A499-573F-4744-B691-3FC704324599}" dt="2023-04-07T18:33:26.989" v="113" actId="22"/>
          <ac:picMkLst>
            <pc:docMk/>
            <pc:sldMk cId="259866683" sldId="306"/>
            <ac:picMk id="4" creationId="{2FC2636B-6020-D889-0193-072D8E88D6B7}"/>
          </ac:picMkLst>
        </pc:picChg>
      </pc:sldChg>
      <pc:sldChg chg="addSp delSp modSp new mod ord delAnim modAnim">
        <pc:chgData name="komal" userId="f1dd623c6a1ba4f8" providerId="LiveId" clId="{FF23A499-573F-4744-B691-3FC704324599}" dt="2023-04-12T04:12:33.664" v="1086" actId="478"/>
        <pc:sldMkLst>
          <pc:docMk/>
          <pc:sldMk cId="485713164" sldId="307"/>
        </pc:sldMkLst>
        <pc:spChg chg="del">
          <ac:chgData name="komal" userId="f1dd623c6a1ba4f8" providerId="LiveId" clId="{FF23A499-573F-4744-B691-3FC704324599}" dt="2023-04-10T09:09:07.995" v="508" actId="478"/>
          <ac:spMkLst>
            <pc:docMk/>
            <pc:sldMk cId="485713164" sldId="307"/>
            <ac:spMk id="2" creationId="{EA31316B-04AD-13DA-7C2B-C621CA898189}"/>
          </ac:spMkLst>
        </pc:spChg>
        <pc:spChg chg="add mod">
          <ac:chgData name="komal" userId="f1dd623c6a1ba4f8" providerId="LiveId" clId="{FF23A499-573F-4744-B691-3FC704324599}" dt="2023-04-10T09:31:14.275" v="754" actId="207"/>
          <ac:spMkLst>
            <pc:docMk/>
            <pc:sldMk cId="485713164" sldId="307"/>
            <ac:spMk id="11" creationId="{31178296-3991-F9E1-58B2-0552A24FC26A}"/>
          </ac:spMkLst>
        </pc:spChg>
        <pc:spChg chg="add del mod">
          <ac:chgData name="komal" userId="f1dd623c6a1ba4f8" providerId="LiveId" clId="{FF23A499-573F-4744-B691-3FC704324599}" dt="2023-04-10T09:17:42.475" v="652" actId="478"/>
          <ac:spMkLst>
            <pc:docMk/>
            <pc:sldMk cId="485713164" sldId="307"/>
            <ac:spMk id="12" creationId="{58A8A8E5-0092-EBFE-E52D-B167C55B36BD}"/>
          </ac:spMkLst>
        </pc:spChg>
        <pc:spChg chg="add del mod">
          <ac:chgData name="komal" userId="f1dd623c6a1ba4f8" providerId="LiveId" clId="{FF23A499-573F-4744-B691-3FC704324599}" dt="2023-04-10T09:17:45.420" v="653" actId="478"/>
          <ac:spMkLst>
            <pc:docMk/>
            <pc:sldMk cId="485713164" sldId="307"/>
            <ac:spMk id="13" creationId="{EC01752F-C7CB-597E-1E16-6C0B318371A6}"/>
          </ac:spMkLst>
        </pc:spChg>
        <pc:spChg chg="add del">
          <ac:chgData name="komal" userId="f1dd623c6a1ba4f8" providerId="LiveId" clId="{FF23A499-573F-4744-B691-3FC704324599}" dt="2023-04-11T03:44:52.896" v="852" actId="478"/>
          <ac:spMkLst>
            <pc:docMk/>
            <pc:sldMk cId="485713164" sldId="307"/>
            <ac:spMk id="21" creationId="{575D8E6A-EF34-D66E-2148-45BBEC78C06C}"/>
          </ac:spMkLst>
        </pc:spChg>
        <pc:spChg chg="add mod">
          <ac:chgData name="komal" userId="f1dd623c6a1ba4f8" providerId="LiveId" clId="{FF23A499-573F-4744-B691-3FC704324599}" dt="2023-04-11T05:13:07.804" v="963" actId="255"/>
          <ac:spMkLst>
            <pc:docMk/>
            <pc:sldMk cId="485713164" sldId="307"/>
            <ac:spMk id="23" creationId="{66574C26-9494-C15E-8F5D-6288045F453F}"/>
          </ac:spMkLst>
        </pc:spChg>
        <pc:spChg chg="add mod">
          <ac:chgData name="komal" userId="f1dd623c6a1ba4f8" providerId="LiveId" clId="{FF23A499-573F-4744-B691-3FC704324599}" dt="2023-04-11T05:18:55.090" v="995" actId="1076"/>
          <ac:spMkLst>
            <pc:docMk/>
            <pc:sldMk cId="485713164" sldId="307"/>
            <ac:spMk id="25" creationId="{B074DB0C-F638-C3D7-54B3-87DB06C99C11}"/>
          </ac:spMkLst>
        </pc:spChg>
        <pc:spChg chg="add mod">
          <ac:chgData name="komal" userId="f1dd623c6a1ba4f8" providerId="LiveId" clId="{FF23A499-573F-4744-B691-3FC704324599}" dt="2023-04-11T06:54:37.242" v="1074" actId="2711"/>
          <ac:spMkLst>
            <pc:docMk/>
            <pc:sldMk cId="485713164" sldId="307"/>
            <ac:spMk id="31" creationId="{F9CE8EE0-448C-AB41-6362-83BA6F648336}"/>
          </ac:spMkLst>
        </pc:spChg>
        <pc:spChg chg="add mod">
          <ac:chgData name="komal" userId="f1dd623c6a1ba4f8" providerId="LiveId" clId="{FF23A499-573F-4744-B691-3FC704324599}" dt="2023-04-11T06:58:04.149" v="1075" actId="1076"/>
          <ac:spMkLst>
            <pc:docMk/>
            <pc:sldMk cId="485713164" sldId="307"/>
            <ac:spMk id="32" creationId="{8283903A-057B-79D3-D6B6-E5FFA7C93E2A}"/>
          </ac:spMkLst>
        </pc:spChg>
        <pc:picChg chg="add del mod">
          <ac:chgData name="komal" userId="f1dd623c6a1ba4f8" providerId="LiveId" clId="{FF23A499-573F-4744-B691-3FC704324599}" dt="2023-04-11T03:41:38.422" v="784" actId="478"/>
          <ac:picMkLst>
            <pc:docMk/>
            <pc:sldMk cId="485713164" sldId="307"/>
            <ac:picMk id="4" creationId="{29865C6A-50E1-7678-A6A1-D8BCF0A20710}"/>
          </ac:picMkLst>
        </pc:picChg>
        <pc:picChg chg="add del mod">
          <ac:chgData name="komal" userId="f1dd623c6a1ba4f8" providerId="LiveId" clId="{FF23A499-573F-4744-B691-3FC704324599}" dt="2023-04-10T09:09:54.040" v="515" actId="478"/>
          <ac:picMkLst>
            <pc:docMk/>
            <pc:sldMk cId="485713164" sldId="307"/>
            <ac:picMk id="6" creationId="{7B408FE6-0DCA-2B63-5430-01F803259D93}"/>
          </ac:picMkLst>
        </pc:picChg>
        <pc:picChg chg="add del mod">
          <ac:chgData name="komal" userId="f1dd623c6a1ba4f8" providerId="LiveId" clId="{FF23A499-573F-4744-B691-3FC704324599}" dt="2023-04-11T03:41:36.844" v="783" actId="478"/>
          <ac:picMkLst>
            <pc:docMk/>
            <pc:sldMk cId="485713164" sldId="307"/>
            <ac:picMk id="8" creationId="{38251790-7CC2-10B4-3706-6C07AB8143F9}"/>
          </ac:picMkLst>
        </pc:picChg>
        <pc:picChg chg="add del">
          <ac:chgData name="komal" userId="f1dd623c6a1ba4f8" providerId="LiveId" clId="{FF23A499-573F-4744-B691-3FC704324599}" dt="2023-04-10T09:11:14.192" v="526" actId="22"/>
          <ac:picMkLst>
            <pc:docMk/>
            <pc:sldMk cId="485713164" sldId="307"/>
            <ac:picMk id="10" creationId="{1FF13265-0792-D27C-F45D-E5F71A6C02FA}"/>
          </ac:picMkLst>
        </pc:picChg>
        <pc:picChg chg="add del mod">
          <ac:chgData name="komal" userId="f1dd623c6a1ba4f8" providerId="LiveId" clId="{FF23A499-573F-4744-B691-3FC704324599}" dt="2023-04-10T09:21:02.553" v="667" actId="478"/>
          <ac:picMkLst>
            <pc:docMk/>
            <pc:sldMk cId="485713164" sldId="307"/>
            <ac:picMk id="15" creationId="{A0DEA118-2585-3473-6778-948DC2BA81ED}"/>
          </ac:picMkLst>
        </pc:picChg>
        <pc:picChg chg="add mod">
          <ac:chgData name="komal" userId="f1dd623c6a1ba4f8" providerId="LiveId" clId="{FF23A499-573F-4744-B691-3FC704324599}" dt="2023-04-11T04:58:12.745" v="958" actId="14100"/>
          <ac:picMkLst>
            <pc:docMk/>
            <pc:sldMk cId="485713164" sldId="307"/>
            <ac:picMk id="17" creationId="{565A1DE4-782C-77D1-F306-6965A0741244}"/>
          </ac:picMkLst>
        </pc:picChg>
        <pc:picChg chg="add mod">
          <ac:chgData name="komal" userId="f1dd623c6a1ba4f8" providerId="LiveId" clId="{FF23A499-573F-4744-B691-3FC704324599}" dt="2023-04-11T05:18:49.982" v="994" actId="14100"/>
          <ac:picMkLst>
            <pc:docMk/>
            <pc:sldMk cId="485713164" sldId="307"/>
            <ac:picMk id="19" creationId="{7D67F6F7-89B1-9AE6-748E-4D358B0D5DCF}"/>
          </ac:picMkLst>
        </pc:picChg>
        <pc:picChg chg="add del mod">
          <ac:chgData name="komal" userId="f1dd623c6a1ba4f8" providerId="LiveId" clId="{FF23A499-573F-4744-B691-3FC704324599}" dt="2023-04-11T05:19:29.386" v="1002" actId="478"/>
          <ac:picMkLst>
            <pc:docMk/>
            <pc:sldMk cId="485713164" sldId="307"/>
            <ac:picMk id="27" creationId="{7CC61A27-8925-07D2-CE5B-A90C4CFAC0A2}"/>
          </ac:picMkLst>
        </pc:picChg>
        <pc:picChg chg="add mod">
          <ac:chgData name="komal" userId="f1dd623c6a1ba4f8" providerId="LiveId" clId="{FF23A499-573F-4744-B691-3FC704324599}" dt="2023-04-11T05:19:25.792" v="1001" actId="1076"/>
          <ac:picMkLst>
            <pc:docMk/>
            <pc:sldMk cId="485713164" sldId="307"/>
            <ac:picMk id="29" creationId="{9103C96A-F776-E165-044E-9AC5CE165D6E}"/>
          </ac:picMkLst>
        </pc:picChg>
        <pc:picChg chg="add del mod">
          <ac:chgData name="komal" userId="f1dd623c6a1ba4f8" providerId="LiveId" clId="{FF23A499-573F-4744-B691-3FC704324599}" dt="2023-04-12T04:12:33.664" v="1086" actId="478"/>
          <ac:picMkLst>
            <pc:docMk/>
            <pc:sldMk cId="485713164" sldId="307"/>
            <ac:picMk id="34" creationId="{BD0DF4C8-2CEE-8460-1541-639EA4141884}"/>
          </ac:picMkLst>
        </pc:picChg>
      </pc:sldChg>
      <pc:sldChg chg="new del">
        <pc:chgData name="komal" userId="f1dd623c6a1ba4f8" providerId="LiveId" clId="{FF23A499-573F-4744-B691-3FC704324599}" dt="2023-04-11T04:37:21.602" v="901" actId="47"/>
        <pc:sldMkLst>
          <pc:docMk/>
          <pc:sldMk cId="36753882" sldId="30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564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9573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6851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901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849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E96F8-52CC-3F78-C02A-A148C34D735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E38181E3-1F68-1CA7-D0DE-B0710ADA3D5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0C6E5CF-3871-2404-16E8-F9021944B5E9}"/>
              </a:ext>
            </a:extLst>
          </p:cNvPr>
          <p:cNvSpPr>
            <a:spLocks noGrp="1"/>
          </p:cNvSpPr>
          <p:nvPr>
            <p:ph type="dt" sz="half" idx="10"/>
          </p:nvPr>
        </p:nvSpPr>
        <p:spPr/>
        <p:txBody>
          <a:bodyPr/>
          <a:lstStyle/>
          <a:p>
            <a:fld id="{48A87A34-81AB-432B-8DAE-1953F412C126}" type="datetimeFigureOut">
              <a:rPr lang="en-US" smtClean="0"/>
              <a:t>5/13/2023</a:t>
            </a:fld>
            <a:endParaRPr lang="en-US" dirty="0"/>
          </a:p>
        </p:txBody>
      </p:sp>
      <p:sp>
        <p:nvSpPr>
          <p:cNvPr id="5" name="Footer Placeholder 4">
            <a:extLst>
              <a:ext uri="{FF2B5EF4-FFF2-40B4-BE49-F238E27FC236}">
                <a16:creationId xmlns:a16="http://schemas.microsoft.com/office/drawing/2014/main" id="{E91538A9-A1C1-AC6B-0EE4-7C0854CF08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F450CA-6944-A96A-3A4D-83288F19B721}"/>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7026455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CA6CC-110C-4D85-9E7A-EA5468FD2AD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CA2655C-62C2-90E8-C471-9C8F73D5F6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83B371-3E1F-155C-9E30-56197713C44D}"/>
              </a:ext>
            </a:extLst>
          </p:cNvPr>
          <p:cNvSpPr>
            <a:spLocks noGrp="1"/>
          </p:cNvSpPr>
          <p:nvPr>
            <p:ph type="dt" sz="half" idx="10"/>
          </p:nvPr>
        </p:nvSpPr>
        <p:spPr/>
        <p:txBody>
          <a:bodyPr/>
          <a:lstStyle/>
          <a:p>
            <a:fld id="{48A87A34-81AB-432B-8DAE-1953F412C126}" type="datetimeFigureOut">
              <a:rPr lang="en-US" smtClean="0"/>
              <a:pPr/>
              <a:t>5/13/2023</a:t>
            </a:fld>
            <a:endParaRPr lang="en-US" dirty="0"/>
          </a:p>
        </p:txBody>
      </p:sp>
      <p:sp>
        <p:nvSpPr>
          <p:cNvPr id="5" name="Footer Placeholder 4">
            <a:extLst>
              <a:ext uri="{FF2B5EF4-FFF2-40B4-BE49-F238E27FC236}">
                <a16:creationId xmlns:a16="http://schemas.microsoft.com/office/drawing/2014/main" id="{3F4F0CB9-88A7-5D1C-45AD-DC2821265E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148B2A9-D16F-6080-505C-17C1E5D97807}"/>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1001851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9445F0-143D-3B08-F167-8EB3DB1CBD63}"/>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5E85E99-4BD6-6FC0-BC76-AD730308178D}"/>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7A9D96-E70F-432E-E408-859BD78F21E6}"/>
              </a:ext>
            </a:extLst>
          </p:cNvPr>
          <p:cNvSpPr>
            <a:spLocks noGrp="1"/>
          </p:cNvSpPr>
          <p:nvPr>
            <p:ph type="dt" sz="half" idx="10"/>
          </p:nvPr>
        </p:nvSpPr>
        <p:spPr/>
        <p:txBody>
          <a:bodyPr/>
          <a:lstStyle/>
          <a:p>
            <a:fld id="{48A87A34-81AB-432B-8DAE-1953F412C126}" type="datetimeFigureOut">
              <a:rPr lang="en-US" smtClean="0"/>
              <a:pPr/>
              <a:t>5/13/2023</a:t>
            </a:fld>
            <a:endParaRPr lang="en-US" dirty="0"/>
          </a:p>
        </p:txBody>
      </p:sp>
      <p:sp>
        <p:nvSpPr>
          <p:cNvPr id="5" name="Footer Placeholder 4">
            <a:extLst>
              <a:ext uri="{FF2B5EF4-FFF2-40B4-BE49-F238E27FC236}">
                <a16:creationId xmlns:a16="http://schemas.microsoft.com/office/drawing/2014/main" id="{3FF866C9-8DAE-ABC7-30A4-67803CAB5A9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8B2CB3B-F8E6-A457-F322-72421D91FF64}"/>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6144855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2" name="Google Shape;12;p2"/>
          <p:cNvSpPr txBox="1">
            <a:spLocks noGrp="1"/>
          </p:cNvSpPr>
          <p:nvPr>
            <p:ph type="ctrTitle"/>
          </p:nvPr>
        </p:nvSpPr>
        <p:spPr>
          <a:xfrm>
            <a:off x="2710225" y="1310850"/>
            <a:ext cx="5476800" cy="2521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Tree>
    <p:extLst>
      <p:ext uri="{BB962C8B-B14F-4D97-AF65-F5344CB8AC3E}">
        <p14:creationId xmlns:p14="http://schemas.microsoft.com/office/powerpoint/2010/main" val="3771274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
        <p:cNvGrpSpPr/>
        <p:nvPr/>
      </p:nvGrpSpPr>
      <p:grpSpPr>
        <a:xfrm>
          <a:off x="0" y="0"/>
          <a:ext cx="0" cy="0"/>
          <a:chOff x="0" y="0"/>
          <a:chExt cx="0" cy="0"/>
        </a:xfrm>
      </p:grpSpPr>
      <p:sp>
        <p:nvSpPr>
          <p:cNvPr id="29" name="Google Shape;29;p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a:t>Click to edit Master title style</a:t>
            </a:r>
            <a:endParaRPr/>
          </a:p>
        </p:txBody>
      </p:sp>
      <p:sp>
        <p:nvSpPr>
          <p:cNvPr id="30" name="Google Shape;30;p5"/>
          <p:cNvSpPr txBox="1">
            <a:spLocks noGrp="1"/>
          </p:cNvSpPr>
          <p:nvPr>
            <p:ph type="body" idx="1"/>
          </p:nvPr>
        </p:nvSpPr>
        <p:spPr>
          <a:xfrm>
            <a:off x="1556331" y="1349141"/>
            <a:ext cx="7085700" cy="29385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a:lvl1pPr>
            <a:lvl2pPr marL="914400" lvl="1" indent="-393700">
              <a:spcBef>
                <a:spcPts val="0"/>
              </a:spcBef>
              <a:spcAft>
                <a:spcPts val="0"/>
              </a:spcAft>
              <a:buSzPts val="2600"/>
              <a:buChar char="▫"/>
              <a:defRPr/>
            </a:lvl2pPr>
            <a:lvl3pPr marL="1371600" lvl="2" indent="-393700">
              <a:spcBef>
                <a:spcPts val="0"/>
              </a:spcBef>
              <a:spcAft>
                <a:spcPts val="0"/>
              </a:spcAft>
              <a:buSzPts val="2600"/>
              <a:buChar char="▫"/>
              <a:defRPr/>
            </a:lvl3pPr>
            <a:lvl4pPr marL="1828800" lvl="3" indent="-393700">
              <a:spcBef>
                <a:spcPts val="0"/>
              </a:spcBef>
              <a:spcAft>
                <a:spcPts val="0"/>
              </a:spcAft>
              <a:buSzPts val="2600"/>
              <a:buChar char="▫"/>
              <a:defRPr/>
            </a:lvl4pPr>
            <a:lvl5pPr marL="2286000" lvl="4" indent="-393700">
              <a:spcBef>
                <a:spcPts val="0"/>
              </a:spcBef>
              <a:spcAft>
                <a:spcPts val="0"/>
              </a:spcAft>
              <a:buSzPts val="2600"/>
              <a:buChar char="○"/>
              <a:defRPr/>
            </a:lvl5pPr>
            <a:lvl6pPr marL="2743200" lvl="5" indent="-393700">
              <a:spcBef>
                <a:spcPts val="0"/>
              </a:spcBef>
              <a:spcAft>
                <a:spcPts val="0"/>
              </a:spcAft>
              <a:buSzPts val="2600"/>
              <a:buChar char="■"/>
              <a:defRPr/>
            </a:lvl6pPr>
            <a:lvl7pPr marL="3200400" lvl="6" indent="-393700">
              <a:spcBef>
                <a:spcPts val="0"/>
              </a:spcBef>
              <a:spcAft>
                <a:spcPts val="0"/>
              </a:spcAft>
              <a:buSzPts val="2600"/>
              <a:buChar char="●"/>
              <a:defRPr/>
            </a:lvl7pPr>
            <a:lvl8pPr marL="3657600" lvl="7" indent="-393700">
              <a:spcBef>
                <a:spcPts val="0"/>
              </a:spcBef>
              <a:spcAft>
                <a:spcPts val="0"/>
              </a:spcAft>
              <a:buSzPts val="2600"/>
              <a:buChar char="○"/>
              <a:defRPr/>
            </a:lvl8pPr>
            <a:lvl9pPr marL="4114800" lvl="8" indent="-393700">
              <a:spcBef>
                <a:spcPts val="0"/>
              </a:spcBef>
              <a:spcAft>
                <a:spcPts val="0"/>
              </a:spcAft>
              <a:buSzPts val="2600"/>
              <a:buChar char="■"/>
              <a:defRPr/>
            </a:lvl9pPr>
          </a:lstStyle>
          <a:p>
            <a:pPr lvl="0"/>
            <a:r>
              <a:rPr lang="en-US"/>
              <a:t>Click to edit Master text styles</a:t>
            </a:r>
          </a:p>
        </p:txBody>
      </p:sp>
      <p:sp>
        <p:nvSpPr>
          <p:cNvPr id="31" name="Google Shape;31;p5"/>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15904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1"/>
        <p:cNvGrpSpPr/>
        <p:nvPr/>
      </p:nvGrpSpPr>
      <p:grpSpPr>
        <a:xfrm>
          <a:off x="0" y="0"/>
          <a:ext cx="0" cy="0"/>
          <a:chOff x="0" y="0"/>
          <a:chExt cx="0" cy="0"/>
        </a:xfrm>
      </p:grpSpPr>
      <p:sp>
        <p:nvSpPr>
          <p:cNvPr id="45" name="Google Shape;45;p7"/>
          <p:cNvSpPr txBox="1">
            <a:spLocks noGrp="1"/>
          </p:cNvSpPr>
          <p:nvPr>
            <p:ph type="title"/>
          </p:nvPr>
        </p:nvSpPr>
        <p:spPr>
          <a:xfrm>
            <a:off x="1182200" y="393475"/>
            <a:ext cx="6739500" cy="806700"/>
          </a:xfrm>
          <a:prstGeom prst="rect">
            <a:avLst/>
          </a:prstGeom>
          <a:noFill/>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a:t>Click to edit Master title style</a:t>
            </a:r>
            <a:endParaRPr/>
          </a:p>
        </p:txBody>
      </p:sp>
      <p:sp>
        <p:nvSpPr>
          <p:cNvPr id="46" name="Google Shape;46;p7"/>
          <p:cNvSpPr txBox="1">
            <a:spLocks noGrp="1"/>
          </p:cNvSpPr>
          <p:nvPr>
            <p:ph type="body" idx="1"/>
          </p:nvPr>
        </p:nvSpPr>
        <p:spPr>
          <a:xfrm>
            <a:off x="1576275" y="1367175"/>
            <a:ext cx="3482400" cy="33825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en-US"/>
              <a:t>Click to edit Master text styles</a:t>
            </a:r>
          </a:p>
        </p:txBody>
      </p:sp>
      <p:sp>
        <p:nvSpPr>
          <p:cNvPr id="47" name="Google Shape;47;p7"/>
          <p:cNvSpPr txBox="1">
            <a:spLocks noGrp="1"/>
          </p:cNvSpPr>
          <p:nvPr>
            <p:ph type="body" idx="2"/>
          </p:nvPr>
        </p:nvSpPr>
        <p:spPr>
          <a:xfrm>
            <a:off x="5268071" y="1367175"/>
            <a:ext cx="3482400" cy="33825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en-US"/>
              <a:t>Click to edit Master text styles</a:t>
            </a:r>
          </a:p>
        </p:txBody>
      </p:sp>
      <p:sp>
        <p:nvSpPr>
          <p:cNvPr id="48" name="Google Shape;48;p7"/>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73763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with icon space">
  <p:cSld name="Blank with icon space">
    <p:spTree>
      <p:nvGrpSpPr>
        <p:cNvPr id="1" name="Shape 78"/>
        <p:cNvGrpSpPr/>
        <p:nvPr/>
      </p:nvGrpSpPr>
      <p:grpSpPr>
        <a:xfrm>
          <a:off x="0" y="0"/>
          <a:ext cx="0" cy="0"/>
          <a:chOff x="0" y="0"/>
          <a:chExt cx="0" cy="0"/>
        </a:xfrm>
      </p:grpSpPr>
      <p:sp>
        <p:nvSpPr>
          <p:cNvPr id="81" name="Google Shape;81;p12"/>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869435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8"/>
        <p:cNvGrpSpPr/>
        <p:nvPr/>
      </p:nvGrpSpPr>
      <p:grpSpPr>
        <a:xfrm>
          <a:off x="0" y="0"/>
          <a:ext cx="0" cy="0"/>
          <a:chOff x="0" y="0"/>
          <a:chExt cx="0" cy="0"/>
        </a:xfrm>
      </p:grpSpPr>
      <p:sp>
        <p:nvSpPr>
          <p:cNvPr id="22" name="Google Shape;22;p4"/>
          <p:cNvSpPr txBox="1">
            <a:spLocks noGrp="1"/>
          </p:cNvSpPr>
          <p:nvPr>
            <p:ph type="body" idx="1"/>
          </p:nvPr>
        </p:nvSpPr>
        <p:spPr>
          <a:xfrm>
            <a:off x="3731575" y="393525"/>
            <a:ext cx="4713000" cy="4356000"/>
          </a:xfrm>
          <a:prstGeom prst="rect">
            <a:avLst/>
          </a:prstGeom>
        </p:spPr>
        <p:txBody>
          <a:bodyPr spcFirstLastPara="1" wrap="square" lIns="91425" tIns="91425" rIns="91425" bIns="91425" anchor="t" anchorCtr="0">
            <a:noAutofit/>
          </a:bodyPr>
          <a:lstStyle>
            <a:lvl1pPr marL="457200" lvl="0" indent="-457200" rtl="0">
              <a:lnSpc>
                <a:spcPct val="100000"/>
              </a:lnSpc>
              <a:spcBef>
                <a:spcPts val="600"/>
              </a:spcBef>
              <a:spcAft>
                <a:spcPts val="0"/>
              </a:spcAft>
              <a:buSzPts val="3600"/>
              <a:buChar char="▪"/>
              <a:defRPr sz="3600" b="1"/>
            </a:lvl1pPr>
            <a:lvl2pPr marL="914400" lvl="1" indent="-457200" rtl="0">
              <a:lnSpc>
                <a:spcPct val="100000"/>
              </a:lnSpc>
              <a:spcBef>
                <a:spcPts val="0"/>
              </a:spcBef>
              <a:spcAft>
                <a:spcPts val="0"/>
              </a:spcAft>
              <a:buSzPts val="3600"/>
              <a:buChar char="▫"/>
              <a:defRPr sz="3600" b="1"/>
            </a:lvl2pPr>
            <a:lvl3pPr marL="1371600" lvl="2" indent="-457200" rtl="0">
              <a:lnSpc>
                <a:spcPct val="100000"/>
              </a:lnSpc>
              <a:spcBef>
                <a:spcPts val="0"/>
              </a:spcBef>
              <a:spcAft>
                <a:spcPts val="0"/>
              </a:spcAft>
              <a:buSzPts val="3600"/>
              <a:buChar char="▫"/>
              <a:defRPr sz="3600" b="1"/>
            </a:lvl3pPr>
            <a:lvl4pPr marL="1828800" lvl="3" indent="-457200" rtl="0">
              <a:lnSpc>
                <a:spcPct val="100000"/>
              </a:lnSpc>
              <a:spcBef>
                <a:spcPts val="0"/>
              </a:spcBef>
              <a:spcAft>
                <a:spcPts val="0"/>
              </a:spcAft>
              <a:buSzPts val="3600"/>
              <a:buChar char="▫"/>
              <a:defRPr sz="3600" b="1"/>
            </a:lvl4pPr>
            <a:lvl5pPr marL="2286000" lvl="4" indent="-457200" rtl="0">
              <a:lnSpc>
                <a:spcPct val="100000"/>
              </a:lnSpc>
              <a:spcBef>
                <a:spcPts val="0"/>
              </a:spcBef>
              <a:spcAft>
                <a:spcPts val="0"/>
              </a:spcAft>
              <a:buSzPts val="3600"/>
              <a:buChar char="○"/>
              <a:defRPr sz="3600" b="1"/>
            </a:lvl5pPr>
            <a:lvl6pPr marL="2743200" lvl="5" indent="-457200" rtl="0">
              <a:lnSpc>
                <a:spcPct val="100000"/>
              </a:lnSpc>
              <a:spcBef>
                <a:spcPts val="0"/>
              </a:spcBef>
              <a:spcAft>
                <a:spcPts val="0"/>
              </a:spcAft>
              <a:buSzPts val="3600"/>
              <a:buChar char="■"/>
              <a:defRPr sz="3600" b="1"/>
            </a:lvl6pPr>
            <a:lvl7pPr marL="3200400" lvl="6" indent="-457200" rtl="0">
              <a:lnSpc>
                <a:spcPct val="100000"/>
              </a:lnSpc>
              <a:spcBef>
                <a:spcPts val="0"/>
              </a:spcBef>
              <a:spcAft>
                <a:spcPts val="0"/>
              </a:spcAft>
              <a:buSzPts val="3600"/>
              <a:buChar char="●"/>
              <a:defRPr sz="3600" b="1"/>
            </a:lvl7pPr>
            <a:lvl8pPr marL="3657600" lvl="7" indent="-457200" rtl="0">
              <a:lnSpc>
                <a:spcPct val="100000"/>
              </a:lnSpc>
              <a:spcBef>
                <a:spcPts val="0"/>
              </a:spcBef>
              <a:spcAft>
                <a:spcPts val="0"/>
              </a:spcAft>
              <a:buSzPts val="3600"/>
              <a:buChar char="○"/>
              <a:defRPr sz="3600" b="1"/>
            </a:lvl8pPr>
            <a:lvl9pPr marL="4114800" lvl="8" indent="-457200">
              <a:lnSpc>
                <a:spcPct val="100000"/>
              </a:lnSpc>
              <a:spcBef>
                <a:spcPts val="0"/>
              </a:spcBef>
              <a:spcAft>
                <a:spcPts val="0"/>
              </a:spcAft>
              <a:buSzPts val="3600"/>
              <a:buChar char="■"/>
              <a:defRPr sz="3600" b="1"/>
            </a:lvl9pPr>
          </a:lstStyle>
          <a:p>
            <a:pPr lvl="0"/>
            <a:r>
              <a:rPr lang="en-US"/>
              <a:t>Click to edit Master text styles</a:t>
            </a:r>
          </a:p>
        </p:txBody>
      </p:sp>
      <p:sp>
        <p:nvSpPr>
          <p:cNvPr id="24" name="Google Shape;24;p4"/>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6739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1 column half slide">
  <p:cSld name="Title + 1 column half slide">
    <p:spTree>
      <p:nvGrpSpPr>
        <p:cNvPr id="1" name="Shape 33"/>
        <p:cNvGrpSpPr/>
        <p:nvPr/>
      </p:nvGrpSpPr>
      <p:grpSpPr>
        <a:xfrm>
          <a:off x="0" y="0"/>
          <a:ext cx="0" cy="0"/>
          <a:chOff x="0" y="0"/>
          <a:chExt cx="0" cy="0"/>
        </a:xfrm>
      </p:grpSpPr>
      <p:sp>
        <p:nvSpPr>
          <p:cNvPr id="37" name="Google Shape;37;p6"/>
          <p:cNvSpPr txBox="1">
            <a:spLocks noGrp="1"/>
          </p:cNvSpPr>
          <p:nvPr>
            <p:ph type="title"/>
          </p:nvPr>
        </p:nvSpPr>
        <p:spPr>
          <a:xfrm>
            <a:off x="4483099" y="393475"/>
            <a:ext cx="3460800" cy="806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rPr lang="en-US"/>
              <a:t>Click to edit Master title style</a:t>
            </a:r>
            <a:endParaRPr/>
          </a:p>
        </p:txBody>
      </p:sp>
      <p:sp>
        <p:nvSpPr>
          <p:cNvPr id="38" name="Google Shape;38;p6"/>
          <p:cNvSpPr txBox="1">
            <a:spLocks noGrp="1"/>
          </p:cNvSpPr>
          <p:nvPr>
            <p:ph type="body" idx="1"/>
          </p:nvPr>
        </p:nvSpPr>
        <p:spPr>
          <a:xfrm>
            <a:off x="4865550" y="1349150"/>
            <a:ext cx="3776400" cy="2938500"/>
          </a:xfrm>
          <a:prstGeom prst="rect">
            <a:avLst/>
          </a:prstGeom>
        </p:spPr>
        <p:txBody>
          <a:bodyPr spcFirstLastPara="1" wrap="square" lIns="91425" tIns="91425" rIns="91425" bIns="91425" anchor="t" anchorCtr="0">
            <a:noAutofit/>
          </a:bodyPr>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sz="2200"/>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a:pPr lvl="0"/>
            <a:r>
              <a:rPr lang="en-US"/>
              <a:t>Click to edit Master text styles</a:t>
            </a:r>
          </a:p>
        </p:txBody>
      </p:sp>
      <p:sp>
        <p:nvSpPr>
          <p:cNvPr id="39" name="Google Shape;39;p6"/>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555522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0"/>
        <p:cNvGrpSpPr/>
        <p:nvPr/>
      </p:nvGrpSpPr>
      <p:grpSpPr>
        <a:xfrm>
          <a:off x="0" y="0"/>
          <a:ext cx="0" cy="0"/>
          <a:chOff x="0" y="0"/>
          <a:chExt cx="0" cy="0"/>
        </a:xfrm>
      </p:grpSpPr>
      <p:sp>
        <p:nvSpPr>
          <p:cNvPr id="54" name="Google Shape;54;p8"/>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
        <p:nvSpPr>
          <p:cNvPr id="55" name="Google Shape;55;p8"/>
          <p:cNvSpPr txBox="1">
            <a:spLocks noGrp="1"/>
          </p:cNvSpPr>
          <p:nvPr>
            <p:ph type="body" idx="1"/>
          </p:nvPr>
        </p:nvSpPr>
        <p:spPr>
          <a:xfrm>
            <a:off x="1560175" y="1375225"/>
            <a:ext cx="2317500" cy="3374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pPr lvl="0"/>
            <a:r>
              <a:rPr lang="en-US"/>
              <a:t>Click to edit Master text styles</a:t>
            </a:r>
          </a:p>
        </p:txBody>
      </p:sp>
      <p:sp>
        <p:nvSpPr>
          <p:cNvPr id="56" name="Google Shape;56;p8"/>
          <p:cNvSpPr txBox="1">
            <a:spLocks noGrp="1"/>
          </p:cNvSpPr>
          <p:nvPr>
            <p:ph type="body" idx="2"/>
          </p:nvPr>
        </p:nvSpPr>
        <p:spPr>
          <a:xfrm>
            <a:off x="3996525" y="1375225"/>
            <a:ext cx="2317500" cy="3374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pPr lvl="0"/>
            <a:r>
              <a:rPr lang="en-US"/>
              <a:t>Click to edit Master text styles</a:t>
            </a:r>
          </a:p>
        </p:txBody>
      </p:sp>
      <p:sp>
        <p:nvSpPr>
          <p:cNvPr id="57" name="Google Shape;57;p8"/>
          <p:cNvSpPr txBox="1">
            <a:spLocks noGrp="1"/>
          </p:cNvSpPr>
          <p:nvPr>
            <p:ph type="body" idx="3"/>
          </p:nvPr>
        </p:nvSpPr>
        <p:spPr>
          <a:xfrm>
            <a:off x="6432874" y="1375225"/>
            <a:ext cx="2317500" cy="3374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pPr lvl="0"/>
            <a:r>
              <a:rPr lang="en-US"/>
              <a:t>Click to edit Master text styles</a:t>
            </a:r>
          </a:p>
        </p:txBody>
      </p:sp>
      <p:sp>
        <p:nvSpPr>
          <p:cNvPr id="58" name="Google Shape;58;p8"/>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85867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F991B-E7D1-4B39-C16D-6DC63B84AD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1476141-7CFD-5511-416A-00B71D35A2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1A80BC-7BFE-EB9D-A450-080A55A2CB7B}"/>
              </a:ext>
            </a:extLst>
          </p:cNvPr>
          <p:cNvSpPr>
            <a:spLocks noGrp="1"/>
          </p:cNvSpPr>
          <p:nvPr>
            <p:ph type="dt" sz="half" idx="10"/>
          </p:nvPr>
        </p:nvSpPr>
        <p:spPr/>
        <p:txBody>
          <a:bodyPr/>
          <a:lstStyle/>
          <a:p>
            <a:fld id="{48A87A34-81AB-432B-8DAE-1953F412C126}" type="datetimeFigureOut">
              <a:rPr lang="en-US" smtClean="0"/>
              <a:pPr/>
              <a:t>5/13/2023</a:t>
            </a:fld>
            <a:endParaRPr lang="en-US" dirty="0"/>
          </a:p>
        </p:txBody>
      </p:sp>
      <p:sp>
        <p:nvSpPr>
          <p:cNvPr id="5" name="Footer Placeholder 4">
            <a:extLst>
              <a:ext uri="{FF2B5EF4-FFF2-40B4-BE49-F238E27FC236}">
                <a16:creationId xmlns:a16="http://schemas.microsoft.com/office/drawing/2014/main" id="{9900D7AA-DBA1-D072-95CD-C584B960EE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436D686-04AF-F8C3-7F60-218B867B5F2E}"/>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6731510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E3784-04CA-83E9-943D-8D7E0FDAAE6B}"/>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DE15358-279F-D3B7-D2F9-4D693463E62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B52DA1-D1CA-279E-B758-3DD18C6D81C4}"/>
              </a:ext>
            </a:extLst>
          </p:cNvPr>
          <p:cNvSpPr>
            <a:spLocks noGrp="1"/>
          </p:cNvSpPr>
          <p:nvPr>
            <p:ph type="dt" sz="half" idx="10"/>
          </p:nvPr>
        </p:nvSpPr>
        <p:spPr/>
        <p:txBody>
          <a:bodyPr/>
          <a:lstStyle/>
          <a:p>
            <a:fld id="{48A87A34-81AB-432B-8DAE-1953F412C126}" type="datetimeFigureOut">
              <a:rPr lang="en-US" smtClean="0"/>
              <a:t>5/13/2023</a:t>
            </a:fld>
            <a:endParaRPr lang="en-US" dirty="0"/>
          </a:p>
        </p:txBody>
      </p:sp>
      <p:sp>
        <p:nvSpPr>
          <p:cNvPr id="5" name="Footer Placeholder 4">
            <a:extLst>
              <a:ext uri="{FF2B5EF4-FFF2-40B4-BE49-F238E27FC236}">
                <a16:creationId xmlns:a16="http://schemas.microsoft.com/office/drawing/2014/main" id="{5D79E400-C4F2-6DFC-CF13-944888F6313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DF2245B-3F37-9B8F-69A5-E25909AA33AA}"/>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3300656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A0CD6-795E-5929-3DC1-6DBFA209C1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D6978F9-45D2-6512-6517-F30A9FE26D4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700D59F-2764-0628-043A-254BBC56442F}"/>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389AADE-9429-D2C2-7DB0-96E7270AF588}"/>
              </a:ext>
            </a:extLst>
          </p:cNvPr>
          <p:cNvSpPr>
            <a:spLocks noGrp="1"/>
          </p:cNvSpPr>
          <p:nvPr>
            <p:ph type="dt" sz="half" idx="10"/>
          </p:nvPr>
        </p:nvSpPr>
        <p:spPr/>
        <p:txBody>
          <a:bodyPr/>
          <a:lstStyle/>
          <a:p>
            <a:fld id="{48A87A34-81AB-432B-8DAE-1953F412C126}" type="datetimeFigureOut">
              <a:rPr lang="en-US" smtClean="0"/>
              <a:pPr/>
              <a:t>5/13/2023</a:t>
            </a:fld>
            <a:endParaRPr lang="en-US" dirty="0"/>
          </a:p>
        </p:txBody>
      </p:sp>
      <p:sp>
        <p:nvSpPr>
          <p:cNvPr id="6" name="Footer Placeholder 5">
            <a:extLst>
              <a:ext uri="{FF2B5EF4-FFF2-40B4-BE49-F238E27FC236}">
                <a16:creationId xmlns:a16="http://schemas.microsoft.com/office/drawing/2014/main" id="{8B16E4C6-2462-351E-69CA-1D73DDECAD1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6C3C48C-D5FA-6211-CA99-1E50BFED998B}"/>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4329945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15987-42EF-A45A-B844-00AA1F1345AD}"/>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2F404CD-B3C4-7C44-F5BD-0FB25AEAAAA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62EC092-7474-86E0-8F74-389EFF65A4EA}"/>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83CFE12-BADB-4894-DD15-E3C5E3BFB34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12D202C-9F4E-3A4B-1DEB-89217634FF9E}"/>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06712C3-7F4D-7601-9B3B-54281BB0D701}"/>
              </a:ext>
            </a:extLst>
          </p:cNvPr>
          <p:cNvSpPr>
            <a:spLocks noGrp="1"/>
          </p:cNvSpPr>
          <p:nvPr>
            <p:ph type="dt" sz="half" idx="10"/>
          </p:nvPr>
        </p:nvSpPr>
        <p:spPr/>
        <p:txBody>
          <a:bodyPr/>
          <a:lstStyle/>
          <a:p>
            <a:fld id="{48A87A34-81AB-432B-8DAE-1953F412C126}" type="datetimeFigureOut">
              <a:rPr lang="en-US" smtClean="0"/>
              <a:pPr/>
              <a:t>5/13/2023</a:t>
            </a:fld>
            <a:endParaRPr lang="en-US" dirty="0"/>
          </a:p>
        </p:txBody>
      </p:sp>
      <p:sp>
        <p:nvSpPr>
          <p:cNvPr id="8" name="Footer Placeholder 7">
            <a:extLst>
              <a:ext uri="{FF2B5EF4-FFF2-40B4-BE49-F238E27FC236}">
                <a16:creationId xmlns:a16="http://schemas.microsoft.com/office/drawing/2014/main" id="{E3AB43FF-ECD1-9904-2584-A6A21CA4779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8194A46-52E9-537B-BE7B-9DC40C1FFE5A}"/>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6611456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AB410-E21E-ECBE-380B-BB07384BFE0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F8A71CB-2CB6-3810-6F14-52EC7C0C5381}"/>
              </a:ext>
            </a:extLst>
          </p:cNvPr>
          <p:cNvSpPr>
            <a:spLocks noGrp="1"/>
          </p:cNvSpPr>
          <p:nvPr>
            <p:ph type="dt" sz="half" idx="10"/>
          </p:nvPr>
        </p:nvSpPr>
        <p:spPr/>
        <p:txBody>
          <a:bodyPr/>
          <a:lstStyle/>
          <a:p>
            <a:fld id="{48A87A34-81AB-432B-8DAE-1953F412C126}" type="datetimeFigureOut">
              <a:rPr lang="en-US" smtClean="0"/>
              <a:t>5/13/2023</a:t>
            </a:fld>
            <a:endParaRPr lang="en-US" dirty="0"/>
          </a:p>
        </p:txBody>
      </p:sp>
      <p:sp>
        <p:nvSpPr>
          <p:cNvPr id="4" name="Footer Placeholder 3">
            <a:extLst>
              <a:ext uri="{FF2B5EF4-FFF2-40B4-BE49-F238E27FC236}">
                <a16:creationId xmlns:a16="http://schemas.microsoft.com/office/drawing/2014/main" id="{21393227-6E14-38B5-1CA7-EE8351D27B1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3329C4E-9AF3-A106-65A0-20E0F8779148}"/>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5705638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EC23D9-A8DF-67EE-4581-322D38BDA00D}"/>
              </a:ext>
            </a:extLst>
          </p:cNvPr>
          <p:cNvSpPr>
            <a:spLocks noGrp="1"/>
          </p:cNvSpPr>
          <p:nvPr>
            <p:ph type="dt" sz="half" idx="10"/>
          </p:nvPr>
        </p:nvSpPr>
        <p:spPr/>
        <p:txBody>
          <a:bodyPr/>
          <a:lstStyle/>
          <a:p>
            <a:fld id="{48A87A34-81AB-432B-8DAE-1953F412C126}" type="datetimeFigureOut">
              <a:rPr lang="en-US" smtClean="0"/>
              <a:t>5/13/2023</a:t>
            </a:fld>
            <a:endParaRPr lang="en-US" dirty="0"/>
          </a:p>
        </p:txBody>
      </p:sp>
      <p:sp>
        <p:nvSpPr>
          <p:cNvPr id="3" name="Footer Placeholder 2">
            <a:extLst>
              <a:ext uri="{FF2B5EF4-FFF2-40B4-BE49-F238E27FC236}">
                <a16:creationId xmlns:a16="http://schemas.microsoft.com/office/drawing/2014/main" id="{86331507-0778-BF6B-5215-3B650C8E0B8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2407BA3-D3EE-01B5-0B84-326CE5436581}"/>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79083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6400-A1BA-648C-BD0A-3E78CE653CB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0D72AAC-54C4-E4D0-4ECA-43497C8A122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225554F-46EA-6264-B20D-C0A677D1AA1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96B4B97-4BEE-EA05-A258-05895A987390}"/>
              </a:ext>
            </a:extLst>
          </p:cNvPr>
          <p:cNvSpPr>
            <a:spLocks noGrp="1"/>
          </p:cNvSpPr>
          <p:nvPr>
            <p:ph type="dt" sz="half" idx="10"/>
          </p:nvPr>
        </p:nvSpPr>
        <p:spPr/>
        <p:txBody>
          <a:bodyPr/>
          <a:lstStyle/>
          <a:p>
            <a:fld id="{48A87A34-81AB-432B-8DAE-1953F412C126}" type="datetimeFigureOut">
              <a:rPr lang="en-US" smtClean="0"/>
              <a:pPr/>
              <a:t>5/13/2023</a:t>
            </a:fld>
            <a:endParaRPr lang="en-US" dirty="0"/>
          </a:p>
        </p:txBody>
      </p:sp>
      <p:sp>
        <p:nvSpPr>
          <p:cNvPr id="6" name="Footer Placeholder 5">
            <a:extLst>
              <a:ext uri="{FF2B5EF4-FFF2-40B4-BE49-F238E27FC236}">
                <a16:creationId xmlns:a16="http://schemas.microsoft.com/office/drawing/2014/main" id="{CB7873EF-A99C-5706-2C87-58320D31CF9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12F4085-6CC5-D23B-CA73-4D30F7DB38D5}"/>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8352648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E89D-B198-6344-37C3-5AE941400A3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BEB2B2C-419A-2DD3-ACA8-FBBB17C31E1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CC07A9BB-87DF-9EAA-E496-4A002132DD2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816243B-3DF1-7417-04D4-AFEACD0AA3E8}"/>
              </a:ext>
            </a:extLst>
          </p:cNvPr>
          <p:cNvSpPr>
            <a:spLocks noGrp="1"/>
          </p:cNvSpPr>
          <p:nvPr>
            <p:ph type="dt" sz="half" idx="10"/>
          </p:nvPr>
        </p:nvSpPr>
        <p:spPr/>
        <p:txBody>
          <a:bodyPr/>
          <a:lstStyle/>
          <a:p>
            <a:fld id="{48A87A34-81AB-432B-8DAE-1953F412C126}" type="datetimeFigureOut">
              <a:rPr lang="en-US" smtClean="0"/>
              <a:pPr/>
              <a:t>5/13/2023</a:t>
            </a:fld>
            <a:endParaRPr lang="en-US" dirty="0"/>
          </a:p>
        </p:txBody>
      </p:sp>
      <p:sp>
        <p:nvSpPr>
          <p:cNvPr id="6" name="Footer Placeholder 5">
            <a:extLst>
              <a:ext uri="{FF2B5EF4-FFF2-40B4-BE49-F238E27FC236}">
                <a16:creationId xmlns:a16="http://schemas.microsoft.com/office/drawing/2014/main" id="{C6DD7FB4-2173-6644-EEE4-1CAE1B5286C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9D5E14E-6FB2-BB23-CF4D-B300F1B0D5F5}"/>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6973509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9F6B5A-5233-FDF1-937F-77AB5FE7030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4FAE65C-74A1-E62B-2F1A-557D847AE83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291B72-3646-0747-86F7-915E465327CE}"/>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8A87A34-81AB-432B-8DAE-1953F412C126}" type="datetimeFigureOut">
              <a:rPr lang="en-US" smtClean="0"/>
              <a:pPr/>
              <a:t>5/13/2023</a:t>
            </a:fld>
            <a:endParaRPr lang="en-US" dirty="0"/>
          </a:p>
        </p:txBody>
      </p:sp>
      <p:sp>
        <p:nvSpPr>
          <p:cNvPr id="5" name="Footer Placeholder 4">
            <a:extLst>
              <a:ext uri="{FF2B5EF4-FFF2-40B4-BE49-F238E27FC236}">
                <a16:creationId xmlns:a16="http://schemas.microsoft.com/office/drawing/2014/main" id="{1F7FDF11-F8E9-AE4D-47EF-D6E27553D762}"/>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207C18A-E35D-B723-57AC-ACEF4176EF7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4636062"/>
      </p:ext>
    </p:extLst>
  </p:cSld>
  <p:clrMap bg1="lt1" tx1="dk1" bg2="lt2" tx2="dk2" accent1="accent1" accent2="accent2" accent3="accent3" accent4="accent4" accent5="accent5" accent6="accent6" hlink="hlink" folHlink="folHlink"/>
  <p:sldLayoutIdLst>
    <p:sldLayoutId id="2147484137" r:id="rId1"/>
    <p:sldLayoutId id="2147484138" r:id="rId2"/>
    <p:sldLayoutId id="2147484139" r:id="rId3"/>
    <p:sldLayoutId id="2147484140" r:id="rId4"/>
    <p:sldLayoutId id="2147484141" r:id="rId5"/>
    <p:sldLayoutId id="2147484142" r:id="rId6"/>
    <p:sldLayoutId id="2147484143" r:id="rId7"/>
    <p:sldLayoutId id="2147484144" r:id="rId8"/>
    <p:sldLayoutId id="2147484145" r:id="rId9"/>
    <p:sldLayoutId id="2147484146" r:id="rId10"/>
    <p:sldLayoutId id="2147484147" r:id="rId11"/>
    <p:sldLayoutId id="2147484148" r:id="rId12"/>
    <p:sldLayoutId id="2147484149" r:id="rId13"/>
    <p:sldLayoutId id="2147484150" r:id="rId14"/>
    <p:sldLayoutId id="2147484151" r:id="rId15"/>
    <p:sldLayoutId id="2147484152" r:id="rId16"/>
    <p:sldLayoutId id="2147484153" r:id="rId17"/>
    <p:sldLayoutId id="2147484154" r:id="rId18"/>
  </p:sldLayoutIdLst>
  <p:transition>
    <p:fade thruBlk="1"/>
  </p:transition>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av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sv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9.sv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58.svg"/></Relationships>
</file>

<file path=ppt/slides/_rels/slide2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cseweb.ucsd.edu/~jmcauley/datasets/amazon_v2/"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 Id="rId5" Type="http://schemas.openxmlformats.org/officeDocument/2006/relationships/image" Target="../media/image20.sv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ctrTitle"/>
          </p:nvPr>
        </p:nvSpPr>
        <p:spPr>
          <a:xfrm>
            <a:off x="2841941" y="1137270"/>
            <a:ext cx="5949906" cy="2966931"/>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4500" dirty="0">
                <a:latin typeface="Arial Rounded MT Bold" panose="020F0704030504030204" pitchFamily="34" charset="0"/>
              </a:rPr>
              <a:t>AMAZON PRODUCT REVIEW ANALYSIS</a:t>
            </a:r>
            <a:br>
              <a:rPr lang="en" sz="4500" dirty="0">
                <a:latin typeface="Arial Rounded MT Bold" panose="020F0704030504030204" pitchFamily="34" charset="0"/>
              </a:rPr>
            </a:br>
            <a:r>
              <a:rPr lang="en" sz="4500" dirty="0">
                <a:latin typeface="Arial Rounded MT Bold" panose="020F0704030504030204" pitchFamily="34" charset="0"/>
              </a:rPr>
              <a:t>(BOOKS &amp; KINDLE)</a:t>
            </a:r>
            <a:br>
              <a:rPr lang="en" sz="4500" dirty="0">
                <a:latin typeface="Arial Rounded MT Bold" panose="020F0704030504030204" pitchFamily="34" charset="0"/>
              </a:rPr>
            </a:br>
            <a:br>
              <a:rPr lang="en" sz="1700" dirty="0">
                <a:highlight>
                  <a:srgbClr val="C0C0C0"/>
                </a:highlight>
                <a:latin typeface="Arial Rounded MT Bold" panose="020F0704030504030204" pitchFamily="34" charset="0"/>
              </a:rPr>
            </a:br>
            <a:r>
              <a:rPr lang="en" sz="1700" dirty="0">
                <a:highlight>
                  <a:srgbClr val="C0C0C0"/>
                </a:highlight>
                <a:latin typeface="Arial Rounded MT Bold" panose="020F0704030504030204" pitchFamily="34" charset="0"/>
              </a:rPr>
              <a:t>by Aishwarya Sonawane , Sweety , Komal Khanna , Rakesh Singh</a:t>
            </a:r>
            <a:endParaRPr sz="1700" dirty="0">
              <a:highlight>
                <a:srgbClr val="C0C0C0"/>
              </a:highlight>
              <a:latin typeface="Arial Rounded MT Bold" panose="020F0704030504030204" pitchFamily="34" charset="0"/>
            </a:endParaRPr>
          </a:p>
        </p:txBody>
      </p:sp>
      <p:pic>
        <p:nvPicPr>
          <p:cNvPr id="5" name="Picture 4">
            <a:extLst>
              <a:ext uri="{FF2B5EF4-FFF2-40B4-BE49-F238E27FC236}">
                <a16:creationId xmlns:a16="http://schemas.microsoft.com/office/drawing/2014/main" id="{ED7B6525-5274-16EF-9C9A-6A4A1BE0EAD8}"/>
              </a:ext>
            </a:extLst>
          </p:cNvPr>
          <p:cNvPicPr>
            <a:picLocks noChangeAspect="1"/>
          </p:cNvPicPr>
          <p:nvPr/>
        </p:nvPicPr>
        <p:blipFill>
          <a:blip r:embed="rId3"/>
          <a:stretch>
            <a:fillRect/>
          </a:stretch>
        </p:blipFill>
        <p:spPr>
          <a:xfrm>
            <a:off x="0" y="0"/>
            <a:ext cx="2680570" cy="5143500"/>
          </a:xfrm>
          <a:prstGeom prst="rect">
            <a:avLst/>
          </a:prstGeom>
        </p:spPr>
      </p:pic>
      <p:sp>
        <p:nvSpPr>
          <p:cNvPr id="2" name="Google Shape;100;p15">
            <a:extLst>
              <a:ext uri="{FF2B5EF4-FFF2-40B4-BE49-F238E27FC236}">
                <a16:creationId xmlns:a16="http://schemas.microsoft.com/office/drawing/2014/main" id="{BD994365-1F0F-6AD9-707F-368BE6C75FB3}"/>
              </a:ext>
            </a:extLst>
          </p:cNvPr>
          <p:cNvSpPr txBox="1">
            <a:spLocks/>
          </p:cNvSpPr>
          <p:nvPr/>
        </p:nvSpPr>
        <p:spPr>
          <a:xfrm>
            <a:off x="8730641" y="0"/>
            <a:ext cx="413359" cy="416191"/>
          </a:xfrm>
          <a:prstGeom prst="rect">
            <a:avLst/>
          </a:prstGeom>
          <a:solidFill>
            <a:schemeClr val="accent1">
              <a:lumMod val="60000"/>
              <a:lumOff val="40000"/>
            </a:schemeClr>
          </a:solidFill>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0000000-1234-1234-1234-123412341234}" type="slidenum">
              <a:rPr lang="en" b="1" smtClean="0"/>
              <a:pPr algn="ctr"/>
              <a:t>1</a:t>
            </a:fld>
            <a:endParaRPr lang="en" b="1" dirty="0"/>
          </a:p>
        </p:txBody>
      </p:sp>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6" name="Google Shape;100;p15">
            <a:extLst>
              <a:ext uri="{FF2B5EF4-FFF2-40B4-BE49-F238E27FC236}">
                <a16:creationId xmlns:a16="http://schemas.microsoft.com/office/drawing/2014/main" id="{3731906E-2DED-8E2B-C0A4-483F8F7DA9CC}"/>
              </a:ext>
            </a:extLst>
          </p:cNvPr>
          <p:cNvSpPr txBox="1">
            <a:spLocks/>
          </p:cNvSpPr>
          <p:nvPr/>
        </p:nvSpPr>
        <p:spPr>
          <a:xfrm>
            <a:off x="8730641" y="1"/>
            <a:ext cx="413359" cy="393600"/>
          </a:xfrm>
          <a:prstGeom prst="rect">
            <a:avLst/>
          </a:prstGeom>
          <a:solidFill>
            <a:schemeClr val="bg1">
              <a:lumMod val="95000"/>
            </a:schemeClr>
          </a:solidFill>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0000000-1234-1234-1234-123412341234}" type="slidenum">
              <a:rPr lang="en" b="1" smtClean="0"/>
              <a:pPr algn="ctr"/>
              <a:t>10</a:t>
            </a:fld>
            <a:endParaRPr lang="en" b="1" dirty="0"/>
          </a:p>
        </p:txBody>
      </p:sp>
      <p:pic>
        <p:nvPicPr>
          <p:cNvPr id="3" name="Picture 2">
            <a:extLst>
              <a:ext uri="{FF2B5EF4-FFF2-40B4-BE49-F238E27FC236}">
                <a16:creationId xmlns:a16="http://schemas.microsoft.com/office/drawing/2014/main" id="{90A321A8-BC1B-5D11-2285-41E6481711E6}"/>
              </a:ext>
            </a:extLst>
          </p:cNvPr>
          <p:cNvPicPr>
            <a:picLocks noChangeAspect="1"/>
          </p:cNvPicPr>
          <p:nvPr/>
        </p:nvPicPr>
        <p:blipFill>
          <a:blip r:embed="rId3"/>
          <a:stretch>
            <a:fillRect/>
          </a:stretch>
        </p:blipFill>
        <p:spPr>
          <a:xfrm>
            <a:off x="0" y="-21431"/>
            <a:ext cx="9144000" cy="5143498"/>
          </a:xfrm>
          <a:prstGeom prst="rect">
            <a:avLst/>
          </a:prstGeom>
        </p:spPr>
      </p:pic>
      <p:sp>
        <p:nvSpPr>
          <p:cNvPr id="4" name="Google Shape;100;p15">
            <a:extLst>
              <a:ext uri="{FF2B5EF4-FFF2-40B4-BE49-F238E27FC236}">
                <a16:creationId xmlns:a16="http://schemas.microsoft.com/office/drawing/2014/main" id="{E1D046E4-729D-FB87-3D04-61024308A429}"/>
              </a:ext>
            </a:extLst>
          </p:cNvPr>
          <p:cNvSpPr txBox="1">
            <a:spLocks/>
          </p:cNvSpPr>
          <p:nvPr/>
        </p:nvSpPr>
        <p:spPr>
          <a:xfrm>
            <a:off x="8730641" y="0"/>
            <a:ext cx="413359" cy="416191"/>
          </a:xfrm>
          <a:prstGeom prst="rect">
            <a:avLst/>
          </a:prstGeom>
          <a:solidFill>
            <a:schemeClr val="accent1">
              <a:lumMod val="60000"/>
              <a:lumOff val="40000"/>
            </a:schemeClr>
          </a:solidFill>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0000000-1234-1234-1234-123412341234}" type="slidenum">
              <a:rPr lang="en" b="1" smtClean="0"/>
              <a:pPr algn="ctr"/>
              <a:t>10</a:t>
            </a:fld>
            <a:endParaRPr lang="en" b="1" dirty="0"/>
          </a:p>
        </p:txBody>
      </p:sp>
    </p:spTree>
    <p:extLst>
      <p:ext uri="{BB962C8B-B14F-4D97-AF65-F5344CB8AC3E}">
        <p14:creationId xmlns:p14="http://schemas.microsoft.com/office/powerpoint/2010/main" val="169080620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3"/>
          <p:cNvSpPr txBox="1">
            <a:spLocks noGrp="1"/>
          </p:cNvSpPr>
          <p:nvPr>
            <p:ph type="title"/>
          </p:nvPr>
        </p:nvSpPr>
        <p:spPr>
          <a:xfrm>
            <a:off x="612311" y="364689"/>
            <a:ext cx="6649549"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200" b="1" dirty="0">
                <a:latin typeface="Arial Rounded MT Bold" panose="020F0704030504030204" pitchFamily="34" charset="0"/>
              </a:rPr>
              <a:t>SENTIMENT ANALYSIS</a:t>
            </a:r>
            <a:endParaRPr sz="4200" b="1" dirty="0">
              <a:latin typeface="Arial Rounded MT Bold" panose="020F0704030504030204" pitchFamily="34" charset="0"/>
            </a:endParaRPr>
          </a:p>
        </p:txBody>
      </p:sp>
      <p:sp>
        <p:nvSpPr>
          <p:cNvPr id="186" name="Google Shape;186;p23"/>
          <p:cNvSpPr txBox="1">
            <a:spLocks noGrp="1"/>
          </p:cNvSpPr>
          <p:nvPr>
            <p:ph type="body" idx="1"/>
          </p:nvPr>
        </p:nvSpPr>
        <p:spPr>
          <a:xfrm>
            <a:off x="612311" y="1270467"/>
            <a:ext cx="8081969" cy="3224015"/>
          </a:xfrm>
          <a:prstGeom prst="rect">
            <a:avLst/>
          </a:prstGeom>
          <a:solidFill>
            <a:schemeClr val="accent3">
              <a:lumMod val="20000"/>
              <a:lumOff val="80000"/>
            </a:schemeClr>
          </a:solidFill>
        </p:spPr>
        <p:txBody>
          <a:bodyPr spcFirstLastPara="1" wrap="square" lIns="91425" tIns="91425" rIns="91425" bIns="91425" anchor="t" anchorCtr="0">
            <a:noAutofit/>
          </a:bodyPr>
          <a:lstStyle/>
          <a:p>
            <a:pPr marL="285750" lvl="0" indent="-285750" algn="just" rtl="0">
              <a:spcBef>
                <a:spcPts val="600"/>
              </a:spcBef>
              <a:spcAft>
                <a:spcPts val="0"/>
              </a:spcAft>
              <a:buFontTx/>
              <a:buChar char="-"/>
            </a:pPr>
            <a:r>
              <a:rPr lang="en-US" sz="1900" b="1" dirty="0">
                <a:highlight>
                  <a:srgbClr val="79EF29"/>
                </a:highlight>
                <a:latin typeface="Times New Roman" panose="02020603050405020304" pitchFamily="18" charset="0"/>
                <a:cs typeface="Times New Roman" panose="02020603050405020304" pitchFamily="18" charset="0"/>
              </a:rPr>
              <a:t>Sentiment analysis </a:t>
            </a:r>
            <a:r>
              <a:rPr lang="en-US" sz="1900" dirty="0">
                <a:latin typeface="Times New Roman" panose="02020603050405020304" pitchFamily="18" charset="0"/>
                <a:cs typeface="Times New Roman" panose="02020603050405020304" pitchFamily="18" charset="0"/>
              </a:rPr>
              <a:t>is a text analysis method that detects polarity i.e., a positive , negative or neutral review , within the text, either a whole document, paragraph, sentence, or clause.</a:t>
            </a:r>
          </a:p>
          <a:p>
            <a:pPr marL="285750" lvl="0" indent="-285750" algn="just" rtl="0">
              <a:spcBef>
                <a:spcPts val="600"/>
              </a:spcBef>
              <a:spcAft>
                <a:spcPts val="0"/>
              </a:spcAft>
              <a:buFontTx/>
              <a:buChar char="-"/>
            </a:pPr>
            <a:endParaRPr lang="en-US" sz="1900" dirty="0">
              <a:latin typeface="Times New Roman" panose="02020603050405020304" pitchFamily="18" charset="0"/>
              <a:cs typeface="Times New Roman" panose="02020603050405020304" pitchFamily="18" charset="0"/>
            </a:endParaRPr>
          </a:p>
          <a:p>
            <a:pPr marL="285750" lvl="0" indent="-285750" algn="just" rtl="0">
              <a:spcBef>
                <a:spcPts val="600"/>
              </a:spcBef>
              <a:spcAft>
                <a:spcPts val="0"/>
              </a:spcAft>
              <a:buFontTx/>
              <a:buChar char="-"/>
            </a:pPr>
            <a:r>
              <a:rPr lang="en-US" sz="1900" dirty="0">
                <a:highlight>
                  <a:srgbClr val="79EF29"/>
                </a:highlight>
                <a:latin typeface="Times New Roman" panose="02020603050405020304" pitchFamily="18" charset="0"/>
                <a:cs typeface="Times New Roman" panose="02020603050405020304" pitchFamily="18" charset="0"/>
              </a:rPr>
              <a:t> </a:t>
            </a:r>
            <a:r>
              <a:rPr lang="en-US" sz="1900" b="1" dirty="0">
                <a:highlight>
                  <a:srgbClr val="79EF29"/>
                </a:highlight>
                <a:latin typeface="Times New Roman" panose="02020603050405020304" pitchFamily="18" charset="0"/>
                <a:cs typeface="Times New Roman" panose="02020603050405020304" pitchFamily="18" charset="0"/>
              </a:rPr>
              <a:t>"VADER"  </a:t>
            </a:r>
            <a:r>
              <a:rPr lang="en-US" sz="1900" dirty="0">
                <a:latin typeface="Times New Roman" panose="02020603050405020304" pitchFamily="18" charset="0"/>
                <a:cs typeface="Times New Roman" panose="02020603050405020304" pitchFamily="18" charset="0"/>
              </a:rPr>
              <a:t>refers to the "Valence Aware Dictionary and sentiment Reasoner." VADER is used to convert the reviews of the customers into Sentiments to make the data more understandable.</a:t>
            </a:r>
          </a:p>
        </p:txBody>
      </p:sp>
      <p:sp>
        <p:nvSpPr>
          <p:cNvPr id="2" name="Google Shape;100;p15">
            <a:extLst>
              <a:ext uri="{FF2B5EF4-FFF2-40B4-BE49-F238E27FC236}">
                <a16:creationId xmlns:a16="http://schemas.microsoft.com/office/drawing/2014/main" id="{220EE3C2-90A3-99C8-F953-0968A70CA5B5}"/>
              </a:ext>
            </a:extLst>
          </p:cNvPr>
          <p:cNvSpPr txBox="1">
            <a:spLocks/>
          </p:cNvSpPr>
          <p:nvPr/>
        </p:nvSpPr>
        <p:spPr>
          <a:xfrm>
            <a:off x="8694281" y="16328"/>
            <a:ext cx="449720" cy="416191"/>
          </a:xfrm>
          <a:prstGeom prst="rect">
            <a:avLst/>
          </a:prstGeom>
          <a:solidFill>
            <a:schemeClr val="accent1">
              <a:lumMod val="60000"/>
              <a:lumOff val="40000"/>
            </a:schemeClr>
          </a:solidFill>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0000000-1234-1234-1234-123412341234}" type="slidenum">
              <a:rPr lang="en" b="1" smtClean="0"/>
              <a:pPr algn="ctr"/>
              <a:t>11</a:t>
            </a:fld>
            <a:endParaRPr lang="en" b="1" dirty="0"/>
          </a:p>
        </p:txBody>
      </p:sp>
      <p:pic>
        <p:nvPicPr>
          <p:cNvPr id="7" name="Picture 6">
            <a:extLst>
              <a:ext uri="{FF2B5EF4-FFF2-40B4-BE49-F238E27FC236}">
                <a16:creationId xmlns:a16="http://schemas.microsoft.com/office/drawing/2014/main" id="{C1490285-E070-2D55-8F1C-3B9F283A5158}"/>
              </a:ext>
            </a:extLst>
          </p:cNvPr>
          <p:cNvPicPr>
            <a:picLocks noChangeAspect="1"/>
          </p:cNvPicPr>
          <p:nvPr/>
        </p:nvPicPr>
        <p:blipFill>
          <a:blip r:embed="rId3"/>
          <a:stretch>
            <a:fillRect/>
          </a:stretch>
        </p:blipFill>
        <p:spPr>
          <a:xfrm>
            <a:off x="7144662" y="416191"/>
            <a:ext cx="642978" cy="6168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2" name="Title 1">
            <a:extLst>
              <a:ext uri="{FF2B5EF4-FFF2-40B4-BE49-F238E27FC236}">
                <a16:creationId xmlns:a16="http://schemas.microsoft.com/office/drawing/2014/main" id="{D83CCCA4-3B35-E0F6-843B-CB9FEF66C4A6}"/>
              </a:ext>
            </a:extLst>
          </p:cNvPr>
          <p:cNvSpPr>
            <a:spLocks noGrp="1"/>
          </p:cNvSpPr>
          <p:nvPr>
            <p:ph type="title"/>
          </p:nvPr>
        </p:nvSpPr>
        <p:spPr>
          <a:xfrm>
            <a:off x="583116" y="442467"/>
            <a:ext cx="6398142" cy="641308"/>
          </a:xfrm>
        </p:spPr>
        <p:txBody>
          <a:bodyPr/>
          <a:lstStyle/>
          <a:p>
            <a:r>
              <a:rPr lang="en-US" sz="4200" b="1" dirty="0">
                <a:latin typeface="Arial Rounded MT Bold" panose="020F0704030504030204" pitchFamily="34" charset="0"/>
              </a:rPr>
              <a:t>TEXT</a:t>
            </a:r>
            <a:r>
              <a:rPr lang="en-US" sz="2000" b="1" dirty="0">
                <a:solidFill>
                  <a:schemeClr val="tx1"/>
                </a:solidFill>
                <a:latin typeface="Times New Roman" panose="02020603050405020304" pitchFamily="18" charset="0"/>
                <a:cs typeface="Times New Roman" panose="02020603050405020304" pitchFamily="18" charset="0"/>
              </a:rPr>
              <a:t>  </a:t>
            </a:r>
            <a:r>
              <a:rPr lang="en-US" sz="4200" b="1" dirty="0">
                <a:latin typeface="Arial Rounded MT Bold" panose="020F0704030504030204" pitchFamily="34" charset="0"/>
              </a:rPr>
              <a:t>CLASSIFICATION</a:t>
            </a:r>
            <a:endParaRPr lang="en-IN" sz="4200" b="1" dirty="0">
              <a:latin typeface="Arial Rounded MT Bold" panose="020F0704030504030204" pitchFamily="34" charset="0"/>
            </a:endParaRPr>
          </a:p>
        </p:txBody>
      </p:sp>
      <p:sp>
        <p:nvSpPr>
          <p:cNvPr id="3" name="Text Placeholder 2">
            <a:extLst>
              <a:ext uri="{FF2B5EF4-FFF2-40B4-BE49-F238E27FC236}">
                <a16:creationId xmlns:a16="http://schemas.microsoft.com/office/drawing/2014/main" id="{FBE4B95A-D3BB-F245-540C-38A81306FD0A}"/>
              </a:ext>
            </a:extLst>
          </p:cNvPr>
          <p:cNvSpPr>
            <a:spLocks noGrp="1"/>
          </p:cNvSpPr>
          <p:nvPr>
            <p:ph type="body" idx="1"/>
          </p:nvPr>
        </p:nvSpPr>
        <p:spPr>
          <a:xfrm>
            <a:off x="4865550" y="1357314"/>
            <a:ext cx="3776400" cy="2938500"/>
          </a:xfrm>
        </p:spPr>
        <p:txBody>
          <a:bodyPr/>
          <a:lstStyle/>
          <a:p>
            <a:endParaRPr lang="en-IN"/>
          </a:p>
        </p:txBody>
      </p:sp>
      <p:sp>
        <p:nvSpPr>
          <p:cNvPr id="196" name="Google Shape;196;p24"/>
          <p:cNvSpPr/>
          <p:nvPr/>
        </p:nvSpPr>
        <p:spPr>
          <a:xfrm>
            <a:off x="583116" y="1299462"/>
            <a:ext cx="7977767" cy="3253563"/>
          </a:xfrm>
          <a:prstGeom prst="rect">
            <a:avLst/>
          </a:prstGeom>
          <a:solidFill>
            <a:schemeClr val="accent3">
              <a:lumMod val="20000"/>
              <a:lumOff val="80000"/>
            </a:schemeClr>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endParaRPr lang="en-US" sz="1900" b="1" dirty="0">
              <a:solidFill>
                <a:srgbClr val="FFFFFF"/>
              </a:solidFill>
              <a:latin typeface="Times New Roman" panose="02020603050405020304" pitchFamily="18" charset="0"/>
              <a:cs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Text Classification is the process of categorizing text into organized groups.</a:t>
            </a:r>
          </a:p>
          <a:p>
            <a:endParaRPr lang="en-US" sz="1100" dirty="0">
              <a:latin typeface="Times New Roman" panose="02020603050405020304" pitchFamily="18"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a:p>
            <a:pPr marL="895349" lvl="1" indent="-5715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Using </a:t>
            </a:r>
            <a:r>
              <a:rPr lang="en-US" sz="2000" b="1" dirty="0">
                <a:highlight>
                  <a:srgbClr val="00FF00"/>
                </a:highlight>
                <a:latin typeface="Times New Roman" panose="02020603050405020304" pitchFamily="18" charset="0"/>
                <a:cs typeface="Times New Roman" panose="02020603050405020304" pitchFamily="18" charset="0"/>
              </a:rPr>
              <a:t>TFIDF</a:t>
            </a:r>
            <a:r>
              <a:rPr lang="en-US" sz="2000" dirty="0">
                <a:latin typeface="Times New Roman" panose="02020603050405020304" pitchFamily="18" charset="0"/>
                <a:cs typeface="Times New Roman" panose="02020603050405020304" pitchFamily="18" charset="0"/>
              </a:rPr>
              <a:t> (Term Frequency Inverse Document Frequency) for converting text into numbers.</a:t>
            </a:r>
          </a:p>
          <a:p>
            <a:pPr marL="895349" lvl="1" indent="-571500">
              <a:lnSpc>
                <a:spcPct val="150000"/>
              </a:lnSpc>
              <a:buFont typeface="Wingdings" panose="05000000000000000000" pitchFamily="2" charset="2"/>
              <a:buChar char="Ø"/>
            </a:pPr>
            <a:r>
              <a:rPr lang="en-US" sz="2000" b="1" dirty="0">
                <a:highlight>
                  <a:srgbClr val="00FF00"/>
                </a:highlight>
                <a:latin typeface="Times New Roman" panose="02020603050405020304" pitchFamily="18" charset="0"/>
                <a:cs typeface="Times New Roman" panose="02020603050405020304" pitchFamily="18" charset="0"/>
              </a:rPr>
              <a:t>N-Gram</a:t>
            </a:r>
            <a:r>
              <a:rPr lang="en-US" sz="2000" dirty="0">
                <a:latin typeface="Times New Roman" panose="02020603050405020304" pitchFamily="18" charset="0"/>
                <a:cs typeface="Times New Roman" panose="02020603050405020304" pitchFamily="18" charset="0"/>
              </a:rPr>
              <a:t> (Unigrams , Bigrams , Trigrams ) </a:t>
            </a:r>
          </a:p>
          <a:p>
            <a:pPr marL="895349" lvl="1" indent="-57150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Logistic Regression , Decision Tree , Random Forest Classifier , KNN , Naïve Bayes are used to predict sentiments from review text.</a:t>
            </a:r>
          </a:p>
          <a:p>
            <a:pPr marL="0" lvl="0" indent="0" algn="l" rtl="0">
              <a:spcBef>
                <a:spcPts val="0"/>
              </a:spcBef>
              <a:spcAft>
                <a:spcPts val="0"/>
              </a:spcAft>
              <a:buClr>
                <a:schemeClr val="dk1"/>
              </a:buClr>
              <a:buSzPts val="1100"/>
              <a:buFont typeface="Arial"/>
              <a:buNone/>
            </a:pPr>
            <a:endParaRPr sz="2200" dirty="0"/>
          </a:p>
        </p:txBody>
      </p:sp>
      <p:sp>
        <p:nvSpPr>
          <p:cNvPr id="4" name="Google Shape;100;p15">
            <a:extLst>
              <a:ext uri="{FF2B5EF4-FFF2-40B4-BE49-F238E27FC236}">
                <a16:creationId xmlns:a16="http://schemas.microsoft.com/office/drawing/2014/main" id="{02E92032-0DEB-348D-01D7-0B340BDBF0D2}"/>
              </a:ext>
            </a:extLst>
          </p:cNvPr>
          <p:cNvSpPr txBox="1">
            <a:spLocks/>
          </p:cNvSpPr>
          <p:nvPr/>
        </p:nvSpPr>
        <p:spPr>
          <a:xfrm>
            <a:off x="8641951" y="0"/>
            <a:ext cx="502050" cy="416191"/>
          </a:xfrm>
          <a:prstGeom prst="rect">
            <a:avLst/>
          </a:prstGeom>
          <a:solidFill>
            <a:schemeClr val="accent1">
              <a:lumMod val="60000"/>
              <a:lumOff val="40000"/>
            </a:schemeClr>
          </a:solidFill>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0000000-1234-1234-1234-123412341234}" type="slidenum">
              <a:rPr lang="en" b="1" smtClean="0"/>
              <a:pPr algn="ctr"/>
              <a:t>12</a:t>
            </a:fld>
            <a:endParaRPr lang="en" b="1" dirty="0"/>
          </a:p>
        </p:txBody>
      </p:sp>
      <p:pic>
        <p:nvPicPr>
          <p:cNvPr id="6" name="Picture 5">
            <a:extLst>
              <a:ext uri="{FF2B5EF4-FFF2-40B4-BE49-F238E27FC236}">
                <a16:creationId xmlns:a16="http://schemas.microsoft.com/office/drawing/2014/main" id="{5B5C31F8-3B29-D95C-DE4D-4506BC74E0F2}"/>
              </a:ext>
            </a:extLst>
          </p:cNvPr>
          <p:cNvPicPr>
            <a:picLocks noChangeAspect="1"/>
          </p:cNvPicPr>
          <p:nvPr/>
        </p:nvPicPr>
        <p:blipFill>
          <a:blip r:embed="rId3"/>
          <a:stretch>
            <a:fillRect/>
          </a:stretch>
        </p:blipFill>
        <p:spPr>
          <a:xfrm>
            <a:off x="7750970" y="498842"/>
            <a:ext cx="561213" cy="5612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2" name="Google Shape;162;p21"/>
          <p:cNvSpPr txBox="1">
            <a:spLocks noGrp="1"/>
          </p:cNvSpPr>
          <p:nvPr>
            <p:ph type="title"/>
          </p:nvPr>
        </p:nvSpPr>
        <p:spPr>
          <a:xfrm>
            <a:off x="302722" y="96482"/>
            <a:ext cx="2921773" cy="766782"/>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sz="4000" b="1" dirty="0">
                <a:latin typeface="Arial Rounded MT Bold" panose="020F0704030504030204" pitchFamily="34" charset="0"/>
              </a:rPr>
              <a:t>N-GRAMS</a:t>
            </a:r>
            <a:endParaRPr sz="4000" b="1" dirty="0">
              <a:latin typeface="Arial Rounded MT Bold" panose="020F0704030504030204" pitchFamily="34" charset="0"/>
            </a:endParaRPr>
          </a:p>
        </p:txBody>
      </p:sp>
      <p:sp>
        <p:nvSpPr>
          <p:cNvPr id="4" name="Text Placeholder 3">
            <a:extLst>
              <a:ext uri="{FF2B5EF4-FFF2-40B4-BE49-F238E27FC236}">
                <a16:creationId xmlns:a16="http://schemas.microsoft.com/office/drawing/2014/main" id="{83432283-44AE-A398-5584-AB0BDA157B29}"/>
              </a:ext>
            </a:extLst>
          </p:cNvPr>
          <p:cNvSpPr>
            <a:spLocks noGrp="1"/>
          </p:cNvSpPr>
          <p:nvPr>
            <p:ph type="body" idx="1"/>
          </p:nvPr>
        </p:nvSpPr>
        <p:spPr>
          <a:xfrm>
            <a:off x="333016" y="821531"/>
            <a:ext cx="2578174" cy="3437569"/>
          </a:xfrm>
        </p:spPr>
        <p:txBody>
          <a:bodyPr/>
          <a:lstStyle/>
          <a:p>
            <a:pPr marL="114300" indent="0">
              <a:buNone/>
            </a:pPr>
            <a:r>
              <a:rPr lang="en-US" b="1" dirty="0">
                <a:solidFill>
                  <a:schemeClr val="bg1"/>
                </a:solidFill>
                <a:highlight>
                  <a:srgbClr val="808080"/>
                </a:highlight>
              </a:rPr>
              <a:t>POSITIVE TRIGRAM</a:t>
            </a:r>
            <a:endParaRPr lang="en-IN" b="1" dirty="0">
              <a:solidFill>
                <a:schemeClr val="bg1"/>
              </a:solidFill>
              <a:highlight>
                <a:srgbClr val="808080"/>
              </a:highlight>
            </a:endParaRPr>
          </a:p>
        </p:txBody>
      </p:sp>
      <p:sp>
        <p:nvSpPr>
          <p:cNvPr id="6" name="Text Placeholder 5">
            <a:extLst>
              <a:ext uri="{FF2B5EF4-FFF2-40B4-BE49-F238E27FC236}">
                <a16:creationId xmlns:a16="http://schemas.microsoft.com/office/drawing/2014/main" id="{FCFEBB3B-D859-55B1-8EE6-F25646D739A0}"/>
              </a:ext>
            </a:extLst>
          </p:cNvPr>
          <p:cNvSpPr>
            <a:spLocks noGrp="1"/>
          </p:cNvSpPr>
          <p:nvPr>
            <p:ph type="body" idx="2"/>
          </p:nvPr>
        </p:nvSpPr>
        <p:spPr>
          <a:xfrm>
            <a:off x="3318706" y="821531"/>
            <a:ext cx="2593258" cy="3437569"/>
          </a:xfrm>
        </p:spPr>
        <p:txBody>
          <a:bodyPr/>
          <a:lstStyle/>
          <a:p>
            <a:pPr marL="114300" indent="0">
              <a:buNone/>
            </a:pPr>
            <a:r>
              <a:rPr lang="en-US" b="1" dirty="0">
                <a:solidFill>
                  <a:schemeClr val="bg1"/>
                </a:solidFill>
                <a:highlight>
                  <a:srgbClr val="808080"/>
                </a:highlight>
              </a:rPr>
              <a:t>NEUTRAL TRIGRAM</a:t>
            </a:r>
            <a:endParaRPr lang="en-IN" b="1" dirty="0">
              <a:solidFill>
                <a:schemeClr val="bg1"/>
              </a:solidFill>
              <a:highlight>
                <a:srgbClr val="808080"/>
              </a:highlight>
            </a:endParaRPr>
          </a:p>
        </p:txBody>
      </p:sp>
      <p:sp>
        <p:nvSpPr>
          <p:cNvPr id="7" name="Text Placeholder 6">
            <a:extLst>
              <a:ext uri="{FF2B5EF4-FFF2-40B4-BE49-F238E27FC236}">
                <a16:creationId xmlns:a16="http://schemas.microsoft.com/office/drawing/2014/main" id="{E171E7E1-D9C0-185D-0EA3-32B053D68264}"/>
              </a:ext>
            </a:extLst>
          </p:cNvPr>
          <p:cNvSpPr>
            <a:spLocks noGrp="1"/>
          </p:cNvSpPr>
          <p:nvPr>
            <p:ph type="body" idx="3"/>
          </p:nvPr>
        </p:nvSpPr>
        <p:spPr>
          <a:xfrm>
            <a:off x="6342106" y="821531"/>
            <a:ext cx="2578173" cy="3437569"/>
          </a:xfrm>
        </p:spPr>
        <p:txBody>
          <a:bodyPr/>
          <a:lstStyle/>
          <a:p>
            <a:pPr marL="114300" indent="0">
              <a:buNone/>
            </a:pPr>
            <a:r>
              <a:rPr lang="en-US" b="1" dirty="0">
                <a:solidFill>
                  <a:schemeClr val="bg1"/>
                </a:solidFill>
                <a:highlight>
                  <a:srgbClr val="808080"/>
                </a:highlight>
              </a:rPr>
              <a:t>NEGATIVE TRIGRAM</a:t>
            </a:r>
            <a:endParaRPr lang="en-IN" b="1" dirty="0">
              <a:solidFill>
                <a:schemeClr val="bg1"/>
              </a:solidFill>
              <a:highlight>
                <a:srgbClr val="808080"/>
              </a:highlight>
            </a:endParaRPr>
          </a:p>
        </p:txBody>
      </p:sp>
      <p:sp>
        <p:nvSpPr>
          <p:cNvPr id="2" name="Google Shape;100;p15">
            <a:extLst>
              <a:ext uri="{FF2B5EF4-FFF2-40B4-BE49-F238E27FC236}">
                <a16:creationId xmlns:a16="http://schemas.microsoft.com/office/drawing/2014/main" id="{889D132C-2CF7-3B16-BFD5-A389478C5598}"/>
              </a:ext>
            </a:extLst>
          </p:cNvPr>
          <p:cNvSpPr txBox="1">
            <a:spLocks/>
          </p:cNvSpPr>
          <p:nvPr/>
        </p:nvSpPr>
        <p:spPr>
          <a:xfrm>
            <a:off x="8656320" y="0"/>
            <a:ext cx="487680" cy="416191"/>
          </a:xfrm>
          <a:prstGeom prst="rect">
            <a:avLst/>
          </a:prstGeom>
          <a:solidFill>
            <a:schemeClr val="accent1">
              <a:lumMod val="60000"/>
              <a:lumOff val="40000"/>
            </a:schemeClr>
          </a:solidFill>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0000000-1234-1234-1234-123412341234}" type="slidenum">
              <a:rPr lang="en" b="1" smtClean="0"/>
              <a:pPr algn="ctr"/>
              <a:t>13</a:t>
            </a:fld>
            <a:endParaRPr lang="en" b="1" dirty="0"/>
          </a:p>
        </p:txBody>
      </p:sp>
      <p:pic>
        <p:nvPicPr>
          <p:cNvPr id="9" name="Picture 8">
            <a:extLst>
              <a:ext uri="{FF2B5EF4-FFF2-40B4-BE49-F238E27FC236}">
                <a16:creationId xmlns:a16="http://schemas.microsoft.com/office/drawing/2014/main" id="{F37B2F69-3DD7-0447-827C-933BDE6BBCED}"/>
              </a:ext>
            </a:extLst>
          </p:cNvPr>
          <p:cNvPicPr>
            <a:picLocks noChangeAspect="1"/>
          </p:cNvPicPr>
          <p:nvPr/>
        </p:nvPicPr>
        <p:blipFill>
          <a:blip r:embed="rId3"/>
          <a:stretch>
            <a:fillRect/>
          </a:stretch>
        </p:blipFill>
        <p:spPr>
          <a:xfrm>
            <a:off x="231263" y="1343026"/>
            <a:ext cx="2679927" cy="2978944"/>
          </a:xfrm>
          <a:prstGeom prst="rect">
            <a:avLst/>
          </a:prstGeom>
        </p:spPr>
      </p:pic>
      <p:pic>
        <p:nvPicPr>
          <p:cNvPr id="11" name="Picture 10">
            <a:extLst>
              <a:ext uri="{FF2B5EF4-FFF2-40B4-BE49-F238E27FC236}">
                <a16:creationId xmlns:a16="http://schemas.microsoft.com/office/drawing/2014/main" id="{D66D827E-CB91-0D8D-9517-3AA5130133A7}"/>
              </a:ext>
            </a:extLst>
          </p:cNvPr>
          <p:cNvPicPr>
            <a:picLocks noChangeAspect="1"/>
          </p:cNvPicPr>
          <p:nvPr/>
        </p:nvPicPr>
        <p:blipFill>
          <a:blip r:embed="rId4"/>
          <a:stretch>
            <a:fillRect/>
          </a:stretch>
        </p:blipFill>
        <p:spPr>
          <a:xfrm>
            <a:off x="3239579" y="1343026"/>
            <a:ext cx="2672385" cy="2978943"/>
          </a:xfrm>
          <a:prstGeom prst="rect">
            <a:avLst/>
          </a:prstGeom>
        </p:spPr>
      </p:pic>
      <p:pic>
        <p:nvPicPr>
          <p:cNvPr id="13" name="Picture 12">
            <a:extLst>
              <a:ext uri="{FF2B5EF4-FFF2-40B4-BE49-F238E27FC236}">
                <a16:creationId xmlns:a16="http://schemas.microsoft.com/office/drawing/2014/main" id="{4F9F6FE8-E736-902F-4763-B42CA9D4F7A7}"/>
              </a:ext>
            </a:extLst>
          </p:cNvPr>
          <p:cNvPicPr>
            <a:picLocks noChangeAspect="1"/>
          </p:cNvPicPr>
          <p:nvPr/>
        </p:nvPicPr>
        <p:blipFill>
          <a:blip r:embed="rId5"/>
          <a:stretch>
            <a:fillRect/>
          </a:stretch>
        </p:blipFill>
        <p:spPr>
          <a:xfrm>
            <a:off x="6247895" y="1343026"/>
            <a:ext cx="2578173" cy="2978943"/>
          </a:xfrm>
          <a:prstGeom prst="rect">
            <a:avLst/>
          </a:prstGeom>
        </p:spPr>
      </p:pic>
      <p:pic>
        <p:nvPicPr>
          <p:cNvPr id="21" name="Picture 20">
            <a:extLst>
              <a:ext uri="{FF2B5EF4-FFF2-40B4-BE49-F238E27FC236}">
                <a16:creationId xmlns:a16="http://schemas.microsoft.com/office/drawing/2014/main" id="{3F30E92C-870D-BB80-0165-40E86BED7CAD}"/>
              </a:ext>
            </a:extLst>
          </p:cNvPr>
          <p:cNvPicPr>
            <a:picLocks noChangeAspect="1"/>
          </p:cNvPicPr>
          <p:nvPr/>
        </p:nvPicPr>
        <p:blipFill>
          <a:blip r:embed="rId6"/>
          <a:stretch>
            <a:fillRect/>
          </a:stretch>
        </p:blipFill>
        <p:spPr>
          <a:xfrm>
            <a:off x="3094179" y="90212"/>
            <a:ext cx="724487" cy="724487"/>
          </a:xfrm>
          <a:prstGeom prst="rect">
            <a:avLst/>
          </a:prstGeom>
        </p:spPr>
      </p:pic>
      <p:sp>
        <p:nvSpPr>
          <p:cNvPr id="23" name="TextBox 22">
            <a:extLst>
              <a:ext uri="{FF2B5EF4-FFF2-40B4-BE49-F238E27FC236}">
                <a16:creationId xmlns:a16="http://schemas.microsoft.com/office/drawing/2014/main" id="{2D3462A2-835C-0674-FA71-7C73D3974479}"/>
              </a:ext>
            </a:extLst>
          </p:cNvPr>
          <p:cNvSpPr txBox="1"/>
          <p:nvPr/>
        </p:nvSpPr>
        <p:spPr>
          <a:xfrm>
            <a:off x="248769" y="4477252"/>
            <a:ext cx="8577299" cy="523220"/>
          </a:xfrm>
          <a:prstGeom prst="rect">
            <a:avLst/>
          </a:prstGeom>
          <a:noFill/>
        </p:spPr>
        <p:txBody>
          <a:bodyPr wrap="square">
            <a:spAutoFit/>
          </a:bodyPr>
          <a:lstStyle/>
          <a:p>
            <a:r>
              <a:rPr lang="en-US" sz="1400" b="1" dirty="0">
                <a:latin typeface="Arial" panose="020B0604020202020204" pitchFamily="34" charset="0"/>
                <a:cs typeface="Arial" panose="020B0604020202020204" pitchFamily="34" charset="0"/>
              </a:rPr>
              <a:t>Conclusion-</a:t>
            </a:r>
            <a:r>
              <a:rPr lang="en-US" sz="1400" b="0" i="0" dirty="0">
                <a:effectLst/>
                <a:latin typeface="Bahnschrift" panose="020B0502040204020203" pitchFamily="34" charset="0"/>
                <a:cs typeface="Arial" panose="020B0604020202020204" pitchFamily="34" charset="0"/>
              </a:rPr>
              <a:t> A</a:t>
            </a:r>
            <a:r>
              <a:rPr lang="en-US" sz="1400" dirty="0">
                <a:latin typeface="Bahnschrift" panose="020B0502040204020203" pitchFamily="34" charset="0"/>
                <a:cs typeface="Arial" panose="020B0604020202020204" pitchFamily="34" charset="0"/>
              </a:rPr>
              <a:t>nalyzing</a:t>
            </a:r>
            <a:r>
              <a:rPr lang="en-US" sz="1400" b="0" i="0" dirty="0">
                <a:effectLst/>
                <a:latin typeface="Bahnschrift" panose="020B0502040204020203" pitchFamily="34" charset="0"/>
                <a:cs typeface="Arial" panose="020B0604020202020204" pitchFamily="34" charset="0"/>
              </a:rPr>
              <a:t> negative interpretation trigrams can be a useful tool for businesses and organizations looking to gain insights into public opinion and sentiment. </a:t>
            </a:r>
            <a:endParaRPr lang="en-IN" dirty="0">
              <a:latin typeface="Bahnschrif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2" name="Google Shape;162;p21"/>
          <p:cNvSpPr txBox="1">
            <a:spLocks noGrp="1"/>
          </p:cNvSpPr>
          <p:nvPr>
            <p:ph type="title"/>
          </p:nvPr>
        </p:nvSpPr>
        <p:spPr>
          <a:xfrm>
            <a:off x="745313" y="188622"/>
            <a:ext cx="6823002" cy="60404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000" b="1" dirty="0">
                <a:latin typeface="Arial Rounded MT Bold" panose="020F0704030504030204" pitchFamily="34" charset="0"/>
              </a:rPr>
              <a:t>MODEL </a:t>
            </a:r>
            <a:r>
              <a:rPr lang="en-IN" sz="3000" b="1" dirty="0"/>
              <a:t> </a:t>
            </a:r>
            <a:r>
              <a:rPr lang="en-IN" sz="4000" b="1" dirty="0">
                <a:latin typeface="Arial Rounded MT Bold" panose="020F0704030504030204" pitchFamily="34" charset="0"/>
              </a:rPr>
              <a:t>CLASSIFICATION</a:t>
            </a:r>
            <a:endParaRPr sz="4000" b="1" dirty="0">
              <a:latin typeface="Arial Rounded MT Bold" panose="020F0704030504030204" pitchFamily="34" charset="0"/>
            </a:endParaRPr>
          </a:p>
        </p:txBody>
      </p:sp>
      <p:sp>
        <p:nvSpPr>
          <p:cNvPr id="3" name="Text Placeholder 2">
            <a:extLst>
              <a:ext uri="{FF2B5EF4-FFF2-40B4-BE49-F238E27FC236}">
                <a16:creationId xmlns:a16="http://schemas.microsoft.com/office/drawing/2014/main" id="{6E746A4B-05FD-95E6-00E0-ACC0875687A1}"/>
              </a:ext>
            </a:extLst>
          </p:cNvPr>
          <p:cNvSpPr>
            <a:spLocks noGrp="1"/>
          </p:cNvSpPr>
          <p:nvPr>
            <p:ph type="body" idx="1"/>
          </p:nvPr>
        </p:nvSpPr>
        <p:spPr>
          <a:xfrm>
            <a:off x="148245" y="1079328"/>
            <a:ext cx="4423755" cy="758112"/>
          </a:xfrm>
        </p:spPr>
        <p:txBody>
          <a:bodyPr/>
          <a:lstStyle/>
          <a:p>
            <a:pPr marL="88900" indent="0">
              <a:buNone/>
            </a:pPr>
            <a:r>
              <a:rPr lang="en-IN" sz="1900" b="1" dirty="0"/>
              <a:t>Best Model for Book Store – Random Forest Model</a:t>
            </a:r>
          </a:p>
        </p:txBody>
      </p:sp>
      <p:sp>
        <p:nvSpPr>
          <p:cNvPr id="5" name="Text Placeholder 4">
            <a:extLst>
              <a:ext uri="{FF2B5EF4-FFF2-40B4-BE49-F238E27FC236}">
                <a16:creationId xmlns:a16="http://schemas.microsoft.com/office/drawing/2014/main" id="{B03705E6-EAE8-84C3-EA38-84F3B5231AF7}"/>
              </a:ext>
            </a:extLst>
          </p:cNvPr>
          <p:cNvSpPr>
            <a:spLocks noGrp="1"/>
          </p:cNvSpPr>
          <p:nvPr>
            <p:ph type="body" idx="2"/>
          </p:nvPr>
        </p:nvSpPr>
        <p:spPr>
          <a:xfrm>
            <a:off x="4680929" y="1044928"/>
            <a:ext cx="4463071" cy="848857"/>
          </a:xfrm>
        </p:spPr>
        <p:txBody>
          <a:bodyPr/>
          <a:lstStyle/>
          <a:p>
            <a:pPr marL="88900" indent="0">
              <a:buNone/>
            </a:pPr>
            <a:r>
              <a:rPr lang="en-IN" sz="1900" b="1" dirty="0"/>
              <a:t>Best Model for Kindle Store - Random Forest Model</a:t>
            </a:r>
            <a:endParaRPr lang="en-IN" dirty="0"/>
          </a:p>
        </p:txBody>
      </p:sp>
      <p:sp>
        <p:nvSpPr>
          <p:cNvPr id="4" name="Google Shape;100;p15">
            <a:extLst>
              <a:ext uri="{FF2B5EF4-FFF2-40B4-BE49-F238E27FC236}">
                <a16:creationId xmlns:a16="http://schemas.microsoft.com/office/drawing/2014/main" id="{87A1C805-B79C-8292-E219-071414B308D4}"/>
              </a:ext>
            </a:extLst>
          </p:cNvPr>
          <p:cNvSpPr txBox="1">
            <a:spLocks/>
          </p:cNvSpPr>
          <p:nvPr/>
        </p:nvSpPr>
        <p:spPr>
          <a:xfrm>
            <a:off x="8679181" y="0"/>
            <a:ext cx="464820" cy="416191"/>
          </a:xfrm>
          <a:prstGeom prst="rect">
            <a:avLst/>
          </a:prstGeom>
          <a:solidFill>
            <a:schemeClr val="accent1">
              <a:lumMod val="60000"/>
              <a:lumOff val="40000"/>
            </a:schemeClr>
          </a:solidFill>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0000000-1234-1234-1234-123412341234}" type="slidenum">
              <a:rPr lang="en" b="1" smtClean="0"/>
              <a:pPr algn="ctr"/>
              <a:t>14</a:t>
            </a:fld>
            <a:endParaRPr lang="en" b="1" dirty="0"/>
          </a:p>
        </p:txBody>
      </p:sp>
      <p:pic>
        <p:nvPicPr>
          <p:cNvPr id="6" name="Graphic 5" descr="Robot">
            <a:extLst>
              <a:ext uri="{FF2B5EF4-FFF2-40B4-BE49-F238E27FC236}">
                <a16:creationId xmlns:a16="http://schemas.microsoft.com/office/drawing/2014/main" id="{678E666E-4ADB-35A5-A8E9-727A8E276D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15303" y="226542"/>
            <a:ext cx="566129" cy="566129"/>
          </a:xfrm>
          <a:prstGeom prst="rect">
            <a:avLst/>
          </a:prstGeom>
        </p:spPr>
      </p:pic>
      <p:pic>
        <p:nvPicPr>
          <p:cNvPr id="8" name="Picture 7">
            <a:extLst>
              <a:ext uri="{FF2B5EF4-FFF2-40B4-BE49-F238E27FC236}">
                <a16:creationId xmlns:a16="http://schemas.microsoft.com/office/drawing/2014/main" id="{96B3D63E-2114-293F-41E6-6AA08BE6EE30}"/>
              </a:ext>
            </a:extLst>
          </p:cNvPr>
          <p:cNvPicPr>
            <a:picLocks noChangeAspect="1"/>
          </p:cNvPicPr>
          <p:nvPr/>
        </p:nvPicPr>
        <p:blipFill>
          <a:blip r:embed="rId5"/>
          <a:stretch>
            <a:fillRect/>
          </a:stretch>
        </p:blipFill>
        <p:spPr>
          <a:xfrm>
            <a:off x="148245" y="1980896"/>
            <a:ext cx="4314827" cy="2754390"/>
          </a:xfrm>
          <a:prstGeom prst="rect">
            <a:avLst/>
          </a:prstGeom>
        </p:spPr>
      </p:pic>
      <p:pic>
        <p:nvPicPr>
          <p:cNvPr id="11" name="Picture 10">
            <a:extLst>
              <a:ext uri="{FF2B5EF4-FFF2-40B4-BE49-F238E27FC236}">
                <a16:creationId xmlns:a16="http://schemas.microsoft.com/office/drawing/2014/main" id="{8460E28C-27A4-0F48-9F8C-5CD7B6F9DC29}"/>
              </a:ext>
            </a:extLst>
          </p:cNvPr>
          <p:cNvPicPr>
            <a:picLocks noChangeAspect="1"/>
          </p:cNvPicPr>
          <p:nvPr/>
        </p:nvPicPr>
        <p:blipFill>
          <a:blip r:embed="rId6"/>
          <a:stretch>
            <a:fillRect/>
          </a:stretch>
        </p:blipFill>
        <p:spPr>
          <a:xfrm>
            <a:off x="4680930" y="1980896"/>
            <a:ext cx="4314826" cy="2754390"/>
          </a:xfrm>
          <a:prstGeom prst="rect">
            <a:avLst/>
          </a:prstGeom>
        </p:spPr>
      </p:pic>
    </p:spTree>
    <p:extLst>
      <p:ext uri="{BB962C8B-B14F-4D97-AF65-F5344CB8AC3E}">
        <p14:creationId xmlns:p14="http://schemas.microsoft.com/office/powerpoint/2010/main" val="28486618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2"/>
          <p:cNvSpPr txBox="1">
            <a:spLocks noGrp="1"/>
          </p:cNvSpPr>
          <p:nvPr>
            <p:ph type="title"/>
          </p:nvPr>
        </p:nvSpPr>
        <p:spPr>
          <a:xfrm>
            <a:off x="457201" y="160929"/>
            <a:ext cx="7886700" cy="1235164"/>
          </a:xfrm>
          <a:prstGeom prst="rect">
            <a:avLst/>
          </a:prstGeom>
          <a:solidFill>
            <a:schemeClr val="accent3">
              <a:lumMod val="20000"/>
              <a:lumOff val="80000"/>
            </a:schemeClr>
          </a:solidFill>
        </p:spPr>
        <p:txBody>
          <a:bodyPr spcFirstLastPara="1" wrap="square" lIns="91425" tIns="91425" rIns="91425" bIns="91425" anchor="ctr" anchorCtr="0">
            <a:noAutofit/>
          </a:bodyPr>
          <a:lstStyle/>
          <a:p>
            <a:pPr marL="0" lvl="0" indent="0" algn="l" rtl="0">
              <a:spcBef>
                <a:spcPts val="0"/>
              </a:spcBef>
              <a:spcAft>
                <a:spcPts val="0"/>
              </a:spcAft>
              <a:buNone/>
            </a:pPr>
            <a:r>
              <a:rPr lang="en-US" sz="3400" b="1" dirty="0">
                <a:latin typeface="Arial Rounded MT Bold" panose="020F0704030504030204" pitchFamily="34" charset="0"/>
              </a:rPr>
              <a:t>CLUSTERING</a:t>
            </a:r>
            <a:r>
              <a:rPr lang="en-US" sz="3500" b="1" dirty="0">
                <a:latin typeface="Arial Rounded MT Bold" panose="020F0704030504030204" pitchFamily="34" charset="0"/>
              </a:rPr>
              <a:t> </a:t>
            </a:r>
            <a:r>
              <a:rPr lang="en-US" sz="1600" b="1" dirty="0">
                <a:latin typeface="Times New Roman" panose="02020603050405020304" pitchFamily="18" charset="0"/>
                <a:ea typeface="+mn-ea"/>
                <a:cs typeface="Times New Roman" panose="02020603050405020304" pitchFamily="18" charset="0"/>
              </a:rPr>
              <a:t>is a technique that involves grouping similar data points together. The goal of clustering is to identify patterns and structures within a dataset, and to group data points based on similarities or differences in their features. </a:t>
            </a:r>
            <a:endParaRPr sz="1600" b="1" dirty="0">
              <a:latin typeface="Times New Roman" panose="02020603050405020304" pitchFamily="18" charset="0"/>
              <a:ea typeface="+mn-ea"/>
              <a:cs typeface="Times New Roman" panose="02020603050405020304" pitchFamily="18" charset="0"/>
            </a:endParaRPr>
          </a:p>
        </p:txBody>
      </p:sp>
      <p:sp>
        <p:nvSpPr>
          <p:cNvPr id="178" name="Google Shape;178;p22"/>
          <p:cNvSpPr txBox="1">
            <a:spLocks noGrp="1"/>
          </p:cNvSpPr>
          <p:nvPr>
            <p:ph sz="half" idx="1"/>
          </p:nvPr>
        </p:nvSpPr>
        <p:spPr>
          <a:xfrm>
            <a:off x="291420" y="1396093"/>
            <a:ext cx="3886204" cy="3441587"/>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IN" b="1" dirty="0"/>
              <a:t>BOOKS CLUSTERING</a:t>
            </a:r>
            <a:endParaRPr b="1" dirty="0"/>
          </a:p>
        </p:txBody>
      </p:sp>
      <p:sp>
        <p:nvSpPr>
          <p:cNvPr id="6" name="Content Placeholder 5">
            <a:extLst>
              <a:ext uri="{FF2B5EF4-FFF2-40B4-BE49-F238E27FC236}">
                <a16:creationId xmlns:a16="http://schemas.microsoft.com/office/drawing/2014/main" id="{4BFCC24D-1273-A163-F2D2-D5E7B7ACED45}"/>
              </a:ext>
            </a:extLst>
          </p:cNvPr>
          <p:cNvSpPr>
            <a:spLocks noGrp="1"/>
          </p:cNvSpPr>
          <p:nvPr>
            <p:ph sz="half" idx="2"/>
          </p:nvPr>
        </p:nvSpPr>
        <p:spPr>
          <a:xfrm>
            <a:off x="4654838" y="1396093"/>
            <a:ext cx="3746212" cy="3508092"/>
          </a:xfrm>
        </p:spPr>
        <p:txBody>
          <a:bodyPr/>
          <a:lstStyle/>
          <a:p>
            <a:pPr marL="0" indent="0" algn="ctr">
              <a:lnSpc>
                <a:spcPct val="150000"/>
              </a:lnSpc>
              <a:buNone/>
            </a:pPr>
            <a:r>
              <a:rPr lang="en-IN" b="1" dirty="0"/>
              <a:t>KINDLE CLUSTERING</a:t>
            </a:r>
          </a:p>
        </p:txBody>
      </p:sp>
      <p:sp>
        <p:nvSpPr>
          <p:cNvPr id="2" name="Google Shape;100;p15">
            <a:extLst>
              <a:ext uri="{FF2B5EF4-FFF2-40B4-BE49-F238E27FC236}">
                <a16:creationId xmlns:a16="http://schemas.microsoft.com/office/drawing/2014/main" id="{F28E81AA-6C58-420F-74F6-0387C4BB0345}"/>
              </a:ext>
            </a:extLst>
          </p:cNvPr>
          <p:cNvSpPr txBox="1">
            <a:spLocks/>
          </p:cNvSpPr>
          <p:nvPr/>
        </p:nvSpPr>
        <p:spPr>
          <a:xfrm>
            <a:off x="8702041" y="0"/>
            <a:ext cx="441960" cy="416191"/>
          </a:xfrm>
          <a:prstGeom prst="rect">
            <a:avLst/>
          </a:prstGeom>
          <a:solidFill>
            <a:schemeClr val="accent1">
              <a:lumMod val="60000"/>
              <a:lumOff val="40000"/>
            </a:schemeClr>
          </a:solidFill>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0000000-1234-1234-1234-123412341234}" type="slidenum">
              <a:rPr lang="en" b="1" smtClean="0"/>
              <a:pPr algn="ctr"/>
              <a:t>15</a:t>
            </a:fld>
            <a:endParaRPr lang="en" b="1" dirty="0"/>
          </a:p>
        </p:txBody>
      </p:sp>
      <p:pic>
        <p:nvPicPr>
          <p:cNvPr id="9" name="Picture 8">
            <a:extLst>
              <a:ext uri="{FF2B5EF4-FFF2-40B4-BE49-F238E27FC236}">
                <a16:creationId xmlns:a16="http://schemas.microsoft.com/office/drawing/2014/main" id="{54CC6036-1A12-1715-4EA3-B58809895EFF}"/>
              </a:ext>
            </a:extLst>
          </p:cNvPr>
          <p:cNvPicPr>
            <a:picLocks noChangeAspect="1"/>
          </p:cNvPicPr>
          <p:nvPr/>
        </p:nvPicPr>
        <p:blipFill>
          <a:blip r:embed="rId3"/>
          <a:stretch>
            <a:fillRect/>
          </a:stretch>
        </p:blipFill>
        <p:spPr>
          <a:xfrm>
            <a:off x="4739779" y="1894115"/>
            <a:ext cx="4273591" cy="3088456"/>
          </a:xfrm>
          <a:prstGeom prst="rect">
            <a:avLst/>
          </a:prstGeom>
        </p:spPr>
      </p:pic>
      <p:pic>
        <p:nvPicPr>
          <p:cNvPr id="13" name="Picture 12">
            <a:extLst>
              <a:ext uri="{FF2B5EF4-FFF2-40B4-BE49-F238E27FC236}">
                <a16:creationId xmlns:a16="http://schemas.microsoft.com/office/drawing/2014/main" id="{3F2C2826-A870-0512-D315-B5BC764E0A0C}"/>
              </a:ext>
            </a:extLst>
          </p:cNvPr>
          <p:cNvPicPr>
            <a:picLocks noChangeAspect="1"/>
          </p:cNvPicPr>
          <p:nvPr/>
        </p:nvPicPr>
        <p:blipFill>
          <a:blip r:embed="rId4"/>
          <a:stretch>
            <a:fillRect/>
          </a:stretch>
        </p:blipFill>
        <p:spPr>
          <a:xfrm>
            <a:off x="130630" y="1918609"/>
            <a:ext cx="4273591" cy="30639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itle 1">
            <a:extLst>
              <a:ext uri="{FF2B5EF4-FFF2-40B4-BE49-F238E27FC236}">
                <a16:creationId xmlns:a16="http://schemas.microsoft.com/office/drawing/2014/main" id="{2BC198A9-290E-C419-5301-9633481BFE85}"/>
              </a:ext>
            </a:extLst>
          </p:cNvPr>
          <p:cNvSpPr>
            <a:spLocks noGrp="1"/>
          </p:cNvSpPr>
          <p:nvPr>
            <p:ph type="title"/>
          </p:nvPr>
        </p:nvSpPr>
        <p:spPr>
          <a:xfrm>
            <a:off x="254371" y="166898"/>
            <a:ext cx="8207934" cy="628842"/>
          </a:xfrm>
        </p:spPr>
        <p:txBody>
          <a:bodyPr>
            <a:normAutofit fontScale="90000"/>
          </a:bodyPr>
          <a:lstStyle/>
          <a:p>
            <a:r>
              <a:rPr lang="en-IN" sz="4200" b="1" dirty="0">
                <a:latin typeface="Arial Rounded MT Bold" panose="020F0704030504030204" pitchFamily="34" charset="0"/>
              </a:rPr>
              <a:t>Top And Bottom Products/Brands</a:t>
            </a:r>
          </a:p>
        </p:txBody>
      </p:sp>
      <p:sp>
        <p:nvSpPr>
          <p:cNvPr id="202" name="Google Shape;202;p25"/>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pic>
        <p:nvPicPr>
          <p:cNvPr id="7" name="Picture 6">
            <a:extLst>
              <a:ext uri="{FF2B5EF4-FFF2-40B4-BE49-F238E27FC236}">
                <a16:creationId xmlns:a16="http://schemas.microsoft.com/office/drawing/2014/main" id="{E89EE66D-9F2C-0329-754B-8FFB3FF6A249}"/>
              </a:ext>
            </a:extLst>
          </p:cNvPr>
          <p:cNvPicPr>
            <a:picLocks noChangeAspect="1"/>
          </p:cNvPicPr>
          <p:nvPr/>
        </p:nvPicPr>
        <p:blipFill>
          <a:blip r:embed="rId3"/>
          <a:stretch>
            <a:fillRect/>
          </a:stretch>
        </p:blipFill>
        <p:spPr>
          <a:xfrm>
            <a:off x="5410198" y="1016169"/>
            <a:ext cx="2066723" cy="3913971"/>
          </a:xfrm>
          <a:prstGeom prst="rect">
            <a:avLst/>
          </a:prstGeom>
        </p:spPr>
      </p:pic>
      <p:pic>
        <p:nvPicPr>
          <p:cNvPr id="8" name="Picture 7">
            <a:extLst>
              <a:ext uri="{FF2B5EF4-FFF2-40B4-BE49-F238E27FC236}">
                <a16:creationId xmlns:a16="http://schemas.microsoft.com/office/drawing/2014/main" id="{2687241D-EC13-0D39-9018-259BE0831E75}"/>
              </a:ext>
            </a:extLst>
          </p:cNvPr>
          <p:cNvPicPr>
            <a:picLocks noChangeAspect="1"/>
          </p:cNvPicPr>
          <p:nvPr/>
        </p:nvPicPr>
        <p:blipFill>
          <a:blip r:embed="rId3"/>
          <a:stretch>
            <a:fillRect/>
          </a:stretch>
        </p:blipFill>
        <p:spPr>
          <a:xfrm>
            <a:off x="4952999" y="1016169"/>
            <a:ext cx="2066723" cy="3913971"/>
          </a:xfrm>
          <a:prstGeom prst="rect">
            <a:avLst/>
          </a:prstGeom>
        </p:spPr>
      </p:pic>
      <p:pic>
        <p:nvPicPr>
          <p:cNvPr id="9" name="Picture 8">
            <a:extLst>
              <a:ext uri="{FF2B5EF4-FFF2-40B4-BE49-F238E27FC236}">
                <a16:creationId xmlns:a16="http://schemas.microsoft.com/office/drawing/2014/main" id="{DD479D1C-C273-8D36-08A6-5BBDE96D1097}"/>
              </a:ext>
            </a:extLst>
          </p:cNvPr>
          <p:cNvPicPr>
            <a:picLocks noChangeAspect="1"/>
          </p:cNvPicPr>
          <p:nvPr/>
        </p:nvPicPr>
        <p:blipFill>
          <a:blip r:embed="rId3"/>
          <a:stretch>
            <a:fillRect/>
          </a:stretch>
        </p:blipFill>
        <p:spPr>
          <a:xfrm>
            <a:off x="2429077" y="1016169"/>
            <a:ext cx="2066723" cy="3913971"/>
          </a:xfrm>
          <a:prstGeom prst="rect">
            <a:avLst/>
          </a:prstGeom>
        </p:spPr>
      </p:pic>
      <p:sp>
        <p:nvSpPr>
          <p:cNvPr id="11" name="Rectangle 10">
            <a:extLst>
              <a:ext uri="{FF2B5EF4-FFF2-40B4-BE49-F238E27FC236}">
                <a16:creationId xmlns:a16="http://schemas.microsoft.com/office/drawing/2014/main" id="{FA8031F9-E923-6C89-16E6-FCCDE10788FA}"/>
              </a:ext>
            </a:extLst>
          </p:cNvPr>
          <p:cNvSpPr/>
          <p:nvPr/>
        </p:nvSpPr>
        <p:spPr>
          <a:xfrm>
            <a:off x="236135" y="880069"/>
            <a:ext cx="2066723" cy="412997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Picture 11">
            <a:extLst>
              <a:ext uri="{FF2B5EF4-FFF2-40B4-BE49-F238E27FC236}">
                <a16:creationId xmlns:a16="http://schemas.microsoft.com/office/drawing/2014/main" id="{FE3166A1-1438-E7C5-9F71-CA9BCE7F4481}"/>
              </a:ext>
            </a:extLst>
          </p:cNvPr>
          <p:cNvPicPr>
            <a:picLocks noChangeAspect="1"/>
          </p:cNvPicPr>
          <p:nvPr/>
        </p:nvPicPr>
        <p:blipFill>
          <a:blip r:embed="rId4"/>
          <a:stretch>
            <a:fillRect/>
          </a:stretch>
        </p:blipFill>
        <p:spPr>
          <a:xfrm>
            <a:off x="2463124" y="936805"/>
            <a:ext cx="2066723" cy="4138421"/>
          </a:xfrm>
          <a:prstGeom prst="rect">
            <a:avLst/>
          </a:prstGeom>
          <a:solidFill>
            <a:schemeClr val="accent1"/>
          </a:solidFill>
        </p:spPr>
      </p:pic>
      <p:pic>
        <p:nvPicPr>
          <p:cNvPr id="13" name="Picture 12">
            <a:extLst>
              <a:ext uri="{FF2B5EF4-FFF2-40B4-BE49-F238E27FC236}">
                <a16:creationId xmlns:a16="http://schemas.microsoft.com/office/drawing/2014/main" id="{D52B1675-DB72-1A9C-0FEB-6CCBB7600963}"/>
              </a:ext>
            </a:extLst>
          </p:cNvPr>
          <p:cNvPicPr>
            <a:picLocks noChangeAspect="1"/>
          </p:cNvPicPr>
          <p:nvPr/>
        </p:nvPicPr>
        <p:blipFill>
          <a:blip r:embed="rId4"/>
          <a:stretch>
            <a:fillRect/>
          </a:stretch>
        </p:blipFill>
        <p:spPr>
          <a:xfrm>
            <a:off x="4690113" y="875845"/>
            <a:ext cx="2057401" cy="4163689"/>
          </a:xfrm>
          <a:prstGeom prst="rect">
            <a:avLst/>
          </a:prstGeom>
          <a:solidFill>
            <a:schemeClr val="accent1">
              <a:lumMod val="60000"/>
              <a:lumOff val="40000"/>
            </a:schemeClr>
          </a:solidFill>
        </p:spPr>
      </p:pic>
      <p:pic>
        <p:nvPicPr>
          <p:cNvPr id="14" name="Picture 13">
            <a:extLst>
              <a:ext uri="{FF2B5EF4-FFF2-40B4-BE49-F238E27FC236}">
                <a16:creationId xmlns:a16="http://schemas.microsoft.com/office/drawing/2014/main" id="{1DFD50C4-A83A-DA4F-7A6A-650E77768804}"/>
              </a:ext>
            </a:extLst>
          </p:cNvPr>
          <p:cNvPicPr>
            <a:picLocks noChangeAspect="1"/>
          </p:cNvPicPr>
          <p:nvPr/>
        </p:nvPicPr>
        <p:blipFill>
          <a:blip r:embed="rId4"/>
          <a:stretch>
            <a:fillRect/>
          </a:stretch>
        </p:blipFill>
        <p:spPr>
          <a:xfrm>
            <a:off x="6905419" y="875845"/>
            <a:ext cx="2057401" cy="4156812"/>
          </a:xfrm>
          <a:prstGeom prst="rect">
            <a:avLst/>
          </a:prstGeom>
          <a:solidFill>
            <a:schemeClr val="accent1">
              <a:lumMod val="60000"/>
              <a:lumOff val="40000"/>
            </a:schemeClr>
          </a:solidFill>
        </p:spPr>
      </p:pic>
      <p:sp>
        <p:nvSpPr>
          <p:cNvPr id="19" name="Arrow: Up 18">
            <a:extLst>
              <a:ext uri="{FF2B5EF4-FFF2-40B4-BE49-F238E27FC236}">
                <a16:creationId xmlns:a16="http://schemas.microsoft.com/office/drawing/2014/main" id="{F69484F6-EC68-98FB-F2FD-5E439EA9DB2E}"/>
              </a:ext>
            </a:extLst>
          </p:cNvPr>
          <p:cNvSpPr/>
          <p:nvPr/>
        </p:nvSpPr>
        <p:spPr>
          <a:xfrm>
            <a:off x="1793297" y="1229456"/>
            <a:ext cx="475514" cy="1559464"/>
          </a:xfrm>
          <a:prstGeom prst="upArrow">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b="1" dirty="0">
                <a:latin typeface="Arial Black" panose="020B0A04020102020204" pitchFamily="34" charset="0"/>
              </a:rPr>
              <a:t>TOP</a:t>
            </a:r>
          </a:p>
        </p:txBody>
      </p:sp>
      <p:sp>
        <p:nvSpPr>
          <p:cNvPr id="23" name="Arrow: Down 22">
            <a:extLst>
              <a:ext uri="{FF2B5EF4-FFF2-40B4-BE49-F238E27FC236}">
                <a16:creationId xmlns:a16="http://schemas.microsoft.com/office/drawing/2014/main" id="{D3A63CD7-0A1A-779A-0FC4-650E8E84E6FD}"/>
              </a:ext>
            </a:extLst>
          </p:cNvPr>
          <p:cNvSpPr/>
          <p:nvPr/>
        </p:nvSpPr>
        <p:spPr>
          <a:xfrm>
            <a:off x="294095" y="3113224"/>
            <a:ext cx="447470" cy="1565456"/>
          </a:xfrm>
          <a:prstGeom prst="downArrow">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b="1" dirty="0">
                <a:latin typeface="Arial Rounded MT Bold" panose="020F0704030504030204" pitchFamily="34" charset="0"/>
              </a:rPr>
              <a:t>BOTTOM</a:t>
            </a:r>
          </a:p>
        </p:txBody>
      </p:sp>
      <p:pic>
        <p:nvPicPr>
          <p:cNvPr id="25" name="Picture 24">
            <a:extLst>
              <a:ext uri="{FF2B5EF4-FFF2-40B4-BE49-F238E27FC236}">
                <a16:creationId xmlns:a16="http://schemas.microsoft.com/office/drawing/2014/main" id="{3706D69A-AA97-3480-8CF1-BB8EA8873C7C}"/>
              </a:ext>
            </a:extLst>
          </p:cNvPr>
          <p:cNvPicPr>
            <a:picLocks noChangeAspect="1"/>
          </p:cNvPicPr>
          <p:nvPr/>
        </p:nvPicPr>
        <p:blipFill>
          <a:blip r:embed="rId5"/>
          <a:stretch>
            <a:fillRect/>
          </a:stretch>
        </p:blipFill>
        <p:spPr>
          <a:xfrm>
            <a:off x="4010612" y="1209919"/>
            <a:ext cx="512108" cy="1579001"/>
          </a:xfrm>
          <a:prstGeom prst="rect">
            <a:avLst/>
          </a:prstGeom>
        </p:spPr>
      </p:pic>
      <p:pic>
        <p:nvPicPr>
          <p:cNvPr id="27" name="Picture 26">
            <a:extLst>
              <a:ext uri="{FF2B5EF4-FFF2-40B4-BE49-F238E27FC236}">
                <a16:creationId xmlns:a16="http://schemas.microsoft.com/office/drawing/2014/main" id="{363B8A10-A377-5B0D-1607-253D7FF69097}"/>
              </a:ext>
            </a:extLst>
          </p:cNvPr>
          <p:cNvPicPr>
            <a:picLocks noChangeAspect="1"/>
          </p:cNvPicPr>
          <p:nvPr/>
        </p:nvPicPr>
        <p:blipFill>
          <a:blip r:embed="rId6"/>
          <a:stretch>
            <a:fillRect/>
          </a:stretch>
        </p:blipFill>
        <p:spPr>
          <a:xfrm>
            <a:off x="2516196" y="3108768"/>
            <a:ext cx="487722" cy="1591194"/>
          </a:xfrm>
          <a:prstGeom prst="rect">
            <a:avLst/>
          </a:prstGeom>
        </p:spPr>
      </p:pic>
      <p:pic>
        <p:nvPicPr>
          <p:cNvPr id="28" name="Picture 27">
            <a:extLst>
              <a:ext uri="{FF2B5EF4-FFF2-40B4-BE49-F238E27FC236}">
                <a16:creationId xmlns:a16="http://schemas.microsoft.com/office/drawing/2014/main" id="{3031E48A-8B46-3C39-B9A8-FE09E9D61DA2}"/>
              </a:ext>
            </a:extLst>
          </p:cNvPr>
          <p:cNvPicPr>
            <a:picLocks noChangeAspect="1"/>
          </p:cNvPicPr>
          <p:nvPr/>
        </p:nvPicPr>
        <p:blipFill>
          <a:blip r:embed="rId6"/>
          <a:stretch>
            <a:fillRect/>
          </a:stretch>
        </p:blipFill>
        <p:spPr>
          <a:xfrm>
            <a:off x="4792733" y="3100355"/>
            <a:ext cx="487722" cy="1591194"/>
          </a:xfrm>
          <a:prstGeom prst="rect">
            <a:avLst/>
          </a:prstGeom>
        </p:spPr>
      </p:pic>
      <p:pic>
        <p:nvPicPr>
          <p:cNvPr id="29" name="Picture 28">
            <a:extLst>
              <a:ext uri="{FF2B5EF4-FFF2-40B4-BE49-F238E27FC236}">
                <a16:creationId xmlns:a16="http://schemas.microsoft.com/office/drawing/2014/main" id="{D77AA713-3251-C8FD-9D56-E7EED10E8A82}"/>
              </a:ext>
            </a:extLst>
          </p:cNvPr>
          <p:cNvPicPr>
            <a:picLocks noChangeAspect="1"/>
          </p:cNvPicPr>
          <p:nvPr/>
        </p:nvPicPr>
        <p:blipFill>
          <a:blip r:embed="rId6"/>
          <a:stretch>
            <a:fillRect/>
          </a:stretch>
        </p:blipFill>
        <p:spPr>
          <a:xfrm>
            <a:off x="7002741" y="3121583"/>
            <a:ext cx="487722" cy="1591194"/>
          </a:xfrm>
          <a:prstGeom prst="rect">
            <a:avLst/>
          </a:prstGeom>
        </p:spPr>
      </p:pic>
      <p:pic>
        <p:nvPicPr>
          <p:cNvPr id="30" name="Picture 29">
            <a:extLst>
              <a:ext uri="{FF2B5EF4-FFF2-40B4-BE49-F238E27FC236}">
                <a16:creationId xmlns:a16="http://schemas.microsoft.com/office/drawing/2014/main" id="{ABEEDA3A-919E-7838-4A02-E3C3AA2FC2D7}"/>
              </a:ext>
            </a:extLst>
          </p:cNvPr>
          <p:cNvPicPr>
            <a:picLocks noChangeAspect="1"/>
          </p:cNvPicPr>
          <p:nvPr/>
        </p:nvPicPr>
        <p:blipFill>
          <a:blip r:embed="rId7"/>
          <a:stretch>
            <a:fillRect/>
          </a:stretch>
        </p:blipFill>
        <p:spPr>
          <a:xfrm>
            <a:off x="6208744" y="1229456"/>
            <a:ext cx="512108" cy="1585097"/>
          </a:xfrm>
          <a:prstGeom prst="rect">
            <a:avLst/>
          </a:prstGeom>
        </p:spPr>
      </p:pic>
      <p:pic>
        <p:nvPicPr>
          <p:cNvPr id="31" name="Picture 30">
            <a:extLst>
              <a:ext uri="{FF2B5EF4-FFF2-40B4-BE49-F238E27FC236}">
                <a16:creationId xmlns:a16="http://schemas.microsoft.com/office/drawing/2014/main" id="{01B29B02-0798-8E24-8287-4A461B56FF3C}"/>
              </a:ext>
            </a:extLst>
          </p:cNvPr>
          <p:cNvPicPr>
            <a:picLocks noChangeAspect="1"/>
          </p:cNvPicPr>
          <p:nvPr/>
        </p:nvPicPr>
        <p:blipFill>
          <a:blip r:embed="rId7"/>
          <a:stretch>
            <a:fillRect/>
          </a:stretch>
        </p:blipFill>
        <p:spPr>
          <a:xfrm>
            <a:off x="8443146" y="1196207"/>
            <a:ext cx="519674" cy="1585097"/>
          </a:xfrm>
          <a:prstGeom prst="rect">
            <a:avLst/>
          </a:prstGeom>
        </p:spPr>
      </p:pic>
      <p:pic>
        <p:nvPicPr>
          <p:cNvPr id="33" name="Picture 32">
            <a:extLst>
              <a:ext uri="{FF2B5EF4-FFF2-40B4-BE49-F238E27FC236}">
                <a16:creationId xmlns:a16="http://schemas.microsoft.com/office/drawing/2014/main" id="{B025F3DD-4ED2-B163-A9D2-E400041C9768}"/>
              </a:ext>
            </a:extLst>
          </p:cNvPr>
          <p:cNvPicPr>
            <a:picLocks noChangeAspect="1"/>
          </p:cNvPicPr>
          <p:nvPr/>
        </p:nvPicPr>
        <p:blipFill>
          <a:blip r:embed="rId8"/>
          <a:stretch>
            <a:fillRect/>
          </a:stretch>
        </p:blipFill>
        <p:spPr>
          <a:xfrm>
            <a:off x="2511017" y="1225531"/>
            <a:ext cx="1445917" cy="1653060"/>
          </a:xfrm>
          <a:prstGeom prst="rect">
            <a:avLst/>
          </a:prstGeom>
        </p:spPr>
      </p:pic>
      <p:pic>
        <p:nvPicPr>
          <p:cNvPr id="35" name="Picture 34">
            <a:extLst>
              <a:ext uri="{FF2B5EF4-FFF2-40B4-BE49-F238E27FC236}">
                <a16:creationId xmlns:a16="http://schemas.microsoft.com/office/drawing/2014/main" id="{434FAFC5-4A3A-0CB4-C70E-0208A74BF9DF}"/>
              </a:ext>
            </a:extLst>
          </p:cNvPr>
          <p:cNvPicPr>
            <a:picLocks noChangeAspect="1"/>
          </p:cNvPicPr>
          <p:nvPr/>
        </p:nvPicPr>
        <p:blipFill>
          <a:blip r:embed="rId9"/>
          <a:stretch>
            <a:fillRect/>
          </a:stretch>
        </p:blipFill>
        <p:spPr>
          <a:xfrm>
            <a:off x="3043454" y="3062034"/>
            <a:ext cx="1333804" cy="1868106"/>
          </a:xfrm>
          <a:prstGeom prst="rect">
            <a:avLst/>
          </a:prstGeom>
        </p:spPr>
      </p:pic>
      <p:sp>
        <p:nvSpPr>
          <p:cNvPr id="39" name="TextBox 38">
            <a:extLst>
              <a:ext uri="{FF2B5EF4-FFF2-40B4-BE49-F238E27FC236}">
                <a16:creationId xmlns:a16="http://schemas.microsoft.com/office/drawing/2014/main" id="{21D9ED05-AA7B-A427-93BA-906C0DD6DC0C}"/>
              </a:ext>
            </a:extLst>
          </p:cNvPr>
          <p:cNvSpPr txBox="1"/>
          <p:nvPr/>
        </p:nvSpPr>
        <p:spPr>
          <a:xfrm>
            <a:off x="222593" y="939740"/>
            <a:ext cx="1847088" cy="276999"/>
          </a:xfrm>
          <a:prstGeom prst="rect">
            <a:avLst/>
          </a:prstGeom>
          <a:noFill/>
        </p:spPr>
        <p:txBody>
          <a:bodyPr wrap="square">
            <a:spAutoFit/>
          </a:bodyPr>
          <a:lstStyle/>
          <a:p>
            <a:r>
              <a:rPr lang="en-IN" sz="1200" b="1" dirty="0">
                <a:highlight>
                  <a:srgbClr val="C0C0C0"/>
                </a:highlight>
                <a:latin typeface="Arial Black" panose="020B0A04020102020204" pitchFamily="34" charset="0"/>
              </a:rPr>
              <a:t> BOOKS PRODUCTS</a:t>
            </a:r>
          </a:p>
        </p:txBody>
      </p:sp>
      <p:pic>
        <p:nvPicPr>
          <p:cNvPr id="50" name="Picture 49">
            <a:extLst>
              <a:ext uri="{FF2B5EF4-FFF2-40B4-BE49-F238E27FC236}">
                <a16:creationId xmlns:a16="http://schemas.microsoft.com/office/drawing/2014/main" id="{2D63FDD3-CB02-4811-5056-2C329DFDF22B}"/>
              </a:ext>
            </a:extLst>
          </p:cNvPr>
          <p:cNvPicPr>
            <a:picLocks noChangeAspect="1"/>
          </p:cNvPicPr>
          <p:nvPr/>
        </p:nvPicPr>
        <p:blipFill>
          <a:blip r:embed="rId10"/>
          <a:stretch>
            <a:fillRect/>
          </a:stretch>
        </p:blipFill>
        <p:spPr>
          <a:xfrm>
            <a:off x="6984459" y="1201944"/>
            <a:ext cx="1435731" cy="1683504"/>
          </a:xfrm>
          <a:prstGeom prst="rect">
            <a:avLst/>
          </a:prstGeom>
        </p:spPr>
      </p:pic>
      <p:pic>
        <p:nvPicPr>
          <p:cNvPr id="52" name="Picture 51">
            <a:extLst>
              <a:ext uri="{FF2B5EF4-FFF2-40B4-BE49-F238E27FC236}">
                <a16:creationId xmlns:a16="http://schemas.microsoft.com/office/drawing/2014/main" id="{583F2425-E7E7-4425-1097-2A1DAA189FB7}"/>
              </a:ext>
            </a:extLst>
          </p:cNvPr>
          <p:cNvPicPr>
            <a:picLocks noChangeAspect="1"/>
          </p:cNvPicPr>
          <p:nvPr/>
        </p:nvPicPr>
        <p:blipFill>
          <a:blip r:embed="rId11"/>
          <a:stretch>
            <a:fillRect/>
          </a:stretch>
        </p:blipFill>
        <p:spPr>
          <a:xfrm>
            <a:off x="7516258" y="3148034"/>
            <a:ext cx="1333648" cy="1723373"/>
          </a:xfrm>
          <a:prstGeom prst="rect">
            <a:avLst/>
          </a:prstGeom>
        </p:spPr>
      </p:pic>
      <p:sp>
        <p:nvSpPr>
          <p:cNvPr id="54" name="TextBox 53">
            <a:extLst>
              <a:ext uri="{FF2B5EF4-FFF2-40B4-BE49-F238E27FC236}">
                <a16:creationId xmlns:a16="http://schemas.microsoft.com/office/drawing/2014/main" id="{338FD996-E505-F953-83F4-103AC4F59942}"/>
              </a:ext>
            </a:extLst>
          </p:cNvPr>
          <p:cNvSpPr txBox="1"/>
          <p:nvPr/>
        </p:nvSpPr>
        <p:spPr>
          <a:xfrm>
            <a:off x="4650776" y="932920"/>
            <a:ext cx="1945096" cy="276999"/>
          </a:xfrm>
          <a:prstGeom prst="rect">
            <a:avLst/>
          </a:prstGeom>
          <a:noFill/>
        </p:spPr>
        <p:txBody>
          <a:bodyPr wrap="square">
            <a:spAutoFit/>
          </a:bodyPr>
          <a:lstStyle/>
          <a:p>
            <a:r>
              <a:rPr lang="en-IN" sz="1200" b="1" dirty="0">
                <a:highlight>
                  <a:srgbClr val="C0C0C0"/>
                </a:highlight>
                <a:latin typeface="Arial Black" panose="020B0A04020102020204" pitchFamily="34" charset="0"/>
              </a:rPr>
              <a:t> KINDLE PRODUCTS</a:t>
            </a:r>
          </a:p>
        </p:txBody>
      </p:sp>
      <p:sp>
        <p:nvSpPr>
          <p:cNvPr id="56" name="TextBox 55">
            <a:extLst>
              <a:ext uri="{FF2B5EF4-FFF2-40B4-BE49-F238E27FC236}">
                <a16:creationId xmlns:a16="http://schemas.microsoft.com/office/drawing/2014/main" id="{40B52557-829D-67C2-A041-6B7099663EA6}"/>
              </a:ext>
            </a:extLst>
          </p:cNvPr>
          <p:cNvSpPr txBox="1"/>
          <p:nvPr/>
        </p:nvSpPr>
        <p:spPr>
          <a:xfrm>
            <a:off x="2431909" y="932920"/>
            <a:ext cx="1836721" cy="276999"/>
          </a:xfrm>
          <a:prstGeom prst="rect">
            <a:avLst/>
          </a:prstGeom>
          <a:noFill/>
        </p:spPr>
        <p:txBody>
          <a:bodyPr wrap="square">
            <a:spAutoFit/>
          </a:bodyPr>
          <a:lstStyle/>
          <a:p>
            <a:r>
              <a:rPr lang="en-IN" sz="1200" b="1" dirty="0">
                <a:highlight>
                  <a:srgbClr val="C0C0C0"/>
                </a:highlight>
                <a:latin typeface="Arial Black" panose="020B0A04020102020204" pitchFamily="34" charset="0"/>
              </a:rPr>
              <a:t> BOOKS BRANDS </a:t>
            </a:r>
          </a:p>
        </p:txBody>
      </p:sp>
      <p:sp>
        <p:nvSpPr>
          <p:cNvPr id="58" name="TextBox 57">
            <a:extLst>
              <a:ext uri="{FF2B5EF4-FFF2-40B4-BE49-F238E27FC236}">
                <a16:creationId xmlns:a16="http://schemas.microsoft.com/office/drawing/2014/main" id="{4E5604D4-17DA-C96C-7058-2C5C07F88081}"/>
              </a:ext>
            </a:extLst>
          </p:cNvPr>
          <p:cNvSpPr txBox="1"/>
          <p:nvPr/>
        </p:nvSpPr>
        <p:spPr>
          <a:xfrm>
            <a:off x="6877257" y="932920"/>
            <a:ext cx="1972649" cy="276999"/>
          </a:xfrm>
          <a:prstGeom prst="rect">
            <a:avLst/>
          </a:prstGeom>
          <a:noFill/>
        </p:spPr>
        <p:txBody>
          <a:bodyPr wrap="square">
            <a:spAutoFit/>
          </a:bodyPr>
          <a:lstStyle/>
          <a:p>
            <a:r>
              <a:rPr lang="en-IN" sz="1200" b="1" dirty="0">
                <a:highlight>
                  <a:srgbClr val="C0C0C0"/>
                </a:highlight>
                <a:latin typeface="Arial Black" panose="020B0A04020102020204" pitchFamily="34" charset="0"/>
              </a:rPr>
              <a:t> KINDLE BRANDS </a:t>
            </a:r>
          </a:p>
        </p:txBody>
      </p:sp>
      <p:sp>
        <p:nvSpPr>
          <p:cNvPr id="59" name="Google Shape;100;p15">
            <a:extLst>
              <a:ext uri="{FF2B5EF4-FFF2-40B4-BE49-F238E27FC236}">
                <a16:creationId xmlns:a16="http://schemas.microsoft.com/office/drawing/2014/main" id="{5390FE16-F421-BF58-244C-C4447CB604BF}"/>
              </a:ext>
            </a:extLst>
          </p:cNvPr>
          <p:cNvSpPr txBox="1">
            <a:spLocks/>
          </p:cNvSpPr>
          <p:nvPr/>
        </p:nvSpPr>
        <p:spPr>
          <a:xfrm>
            <a:off x="8704277" y="0"/>
            <a:ext cx="439724" cy="416191"/>
          </a:xfrm>
          <a:prstGeom prst="rect">
            <a:avLst/>
          </a:prstGeom>
          <a:solidFill>
            <a:schemeClr val="accent1">
              <a:lumMod val="60000"/>
              <a:lumOff val="40000"/>
            </a:schemeClr>
          </a:solidFill>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0000000-1234-1234-1234-123412341234}" type="slidenum">
              <a:rPr lang="en" b="1" smtClean="0"/>
              <a:pPr algn="ctr"/>
              <a:t>16</a:t>
            </a:fld>
            <a:endParaRPr lang="en" b="1" dirty="0"/>
          </a:p>
        </p:txBody>
      </p:sp>
      <p:pic>
        <p:nvPicPr>
          <p:cNvPr id="6" name="Picture 5">
            <a:extLst>
              <a:ext uri="{FF2B5EF4-FFF2-40B4-BE49-F238E27FC236}">
                <a16:creationId xmlns:a16="http://schemas.microsoft.com/office/drawing/2014/main" id="{2274784A-C91E-B0CB-45EA-D1922E88AD67}"/>
              </a:ext>
            </a:extLst>
          </p:cNvPr>
          <p:cNvPicPr>
            <a:picLocks noChangeAspect="1"/>
          </p:cNvPicPr>
          <p:nvPr/>
        </p:nvPicPr>
        <p:blipFill>
          <a:blip r:embed="rId12"/>
          <a:stretch>
            <a:fillRect/>
          </a:stretch>
        </p:blipFill>
        <p:spPr>
          <a:xfrm>
            <a:off x="295684" y="1225531"/>
            <a:ext cx="1470774" cy="1690760"/>
          </a:xfrm>
          <a:prstGeom prst="rect">
            <a:avLst/>
          </a:prstGeom>
        </p:spPr>
      </p:pic>
      <p:pic>
        <p:nvPicPr>
          <p:cNvPr id="15" name="Picture 14">
            <a:extLst>
              <a:ext uri="{FF2B5EF4-FFF2-40B4-BE49-F238E27FC236}">
                <a16:creationId xmlns:a16="http://schemas.microsoft.com/office/drawing/2014/main" id="{8F37E057-D2F3-83A4-A1AD-5478229CDD40}"/>
              </a:ext>
            </a:extLst>
          </p:cNvPr>
          <p:cNvPicPr>
            <a:picLocks noChangeAspect="1"/>
          </p:cNvPicPr>
          <p:nvPr/>
        </p:nvPicPr>
        <p:blipFill>
          <a:blip r:embed="rId13"/>
          <a:stretch>
            <a:fillRect/>
          </a:stretch>
        </p:blipFill>
        <p:spPr>
          <a:xfrm>
            <a:off x="775607" y="3092904"/>
            <a:ext cx="1470779" cy="1824891"/>
          </a:xfrm>
          <a:prstGeom prst="rect">
            <a:avLst/>
          </a:prstGeom>
        </p:spPr>
      </p:pic>
      <p:pic>
        <p:nvPicPr>
          <p:cNvPr id="34" name="Picture 33">
            <a:extLst>
              <a:ext uri="{FF2B5EF4-FFF2-40B4-BE49-F238E27FC236}">
                <a16:creationId xmlns:a16="http://schemas.microsoft.com/office/drawing/2014/main" id="{DB907B08-1790-99D5-19F9-80DA91F01041}"/>
              </a:ext>
            </a:extLst>
          </p:cNvPr>
          <p:cNvPicPr>
            <a:picLocks noChangeAspect="1"/>
          </p:cNvPicPr>
          <p:nvPr/>
        </p:nvPicPr>
        <p:blipFill>
          <a:blip r:embed="rId14"/>
          <a:stretch>
            <a:fillRect/>
          </a:stretch>
        </p:blipFill>
        <p:spPr>
          <a:xfrm>
            <a:off x="4777648" y="1216739"/>
            <a:ext cx="1391759" cy="1668709"/>
          </a:xfrm>
          <a:prstGeom prst="rect">
            <a:avLst/>
          </a:prstGeom>
        </p:spPr>
      </p:pic>
      <p:pic>
        <p:nvPicPr>
          <p:cNvPr id="37" name="Picture 36">
            <a:extLst>
              <a:ext uri="{FF2B5EF4-FFF2-40B4-BE49-F238E27FC236}">
                <a16:creationId xmlns:a16="http://schemas.microsoft.com/office/drawing/2014/main" id="{C18C3E23-B805-6F46-6CF8-DFFB83317487}"/>
              </a:ext>
            </a:extLst>
          </p:cNvPr>
          <p:cNvPicPr>
            <a:picLocks noChangeAspect="1"/>
          </p:cNvPicPr>
          <p:nvPr/>
        </p:nvPicPr>
        <p:blipFill>
          <a:blip r:embed="rId15"/>
          <a:stretch>
            <a:fillRect/>
          </a:stretch>
        </p:blipFill>
        <p:spPr>
          <a:xfrm>
            <a:off x="5256173" y="3124344"/>
            <a:ext cx="1464679" cy="17821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title"/>
          </p:nvPr>
        </p:nvSpPr>
        <p:spPr>
          <a:xfrm>
            <a:off x="457810" y="149918"/>
            <a:ext cx="6746996" cy="71231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200" b="1" dirty="0">
                <a:latin typeface="Arial Rounded MT Bold" panose="020F0704030504030204" pitchFamily="34" charset="0"/>
              </a:rPr>
              <a:t>Time Series Analysis</a:t>
            </a:r>
            <a:endParaRPr sz="4200" b="1" dirty="0">
              <a:latin typeface="Arial Rounded MT Bold" panose="020F0704030504030204" pitchFamily="34" charset="0"/>
            </a:endParaRPr>
          </a:p>
        </p:txBody>
      </p:sp>
      <p:sp>
        <p:nvSpPr>
          <p:cNvPr id="341" name="Google Shape;341;p33"/>
          <p:cNvSpPr txBox="1">
            <a:spLocks noGrp="1"/>
          </p:cNvSpPr>
          <p:nvPr>
            <p:ph type="body" idx="1"/>
          </p:nvPr>
        </p:nvSpPr>
        <p:spPr>
          <a:xfrm>
            <a:off x="753665" y="905355"/>
            <a:ext cx="7636670" cy="1730699"/>
          </a:xfrm>
          <a:prstGeom prst="rect">
            <a:avLst/>
          </a:prstGeom>
          <a:solidFill>
            <a:schemeClr val="accent3">
              <a:lumMod val="20000"/>
              <a:lumOff val="80000"/>
            </a:schemeClr>
          </a:solidFill>
        </p:spPr>
        <p:txBody>
          <a:bodyPr spcFirstLastPara="1" wrap="square" lIns="91425" tIns="91425" rIns="91425" bIns="91425" anchor="t" anchorCtr="0">
            <a:noAutofit/>
          </a:bodyPr>
          <a:lstStyle/>
          <a:p>
            <a:pPr marL="63500" indent="0">
              <a:buNone/>
            </a:pPr>
            <a:r>
              <a:rPr lang="en-US" sz="1700" b="1" dirty="0">
                <a:highlight>
                  <a:srgbClr val="79EF29"/>
                </a:highlight>
                <a:latin typeface="Times New Roman" panose="02020603050405020304" pitchFamily="18" charset="0"/>
                <a:cs typeface="Times New Roman" panose="02020603050405020304" pitchFamily="18" charset="0"/>
              </a:rPr>
              <a:t>Time Series Analysis </a:t>
            </a:r>
            <a:r>
              <a:rPr lang="en-US" sz="1700" b="1" dirty="0">
                <a:latin typeface="Times New Roman" panose="02020603050405020304" pitchFamily="18" charset="0"/>
                <a:cs typeface="Times New Roman" panose="02020603050405020304" pitchFamily="18" charset="0"/>
              </a:rPr>
              <a:t>refers to a set of data points that are collected over time, typically at regular intervals.</a:t>
            </a:r>
          </a:p>
          <a:p>
            <a:pPr>
              <a:buFont typeface="Arial" panose="020B0604020202020204" pitchFamily="34" charset="0"/>
              <a:buChar char="•"/>
            </a:pPr>
            <a:r>
              <a:rPr lang="en-US" sz="1700" b="1" dirty="0">
                <a:latin typeface="Times New Roman" panose="02020603050405020304" pitchFamily="18" charset="0"/>
                <a:cs typeface="Times New Roman" panose="02020603050405020304" pitchFamily="18" charset="0"/>
              </a:rPr>
              <a:t>The data have both trend and seasonality.</a:t>
            </a:r>
          </a:p>
          <a:p>
            <a:pPr>
              <a:buFont typeface="Arial" panose="020B0604020202020204" pitchFamily="34" charset="0"/>
              <a:buChar char="•"/>
            </a:pPr>
            <a:r>
              <a:rPr lang="en-US" sz="1700" b="1" dirty="0">
                <a:latin typeface="Times New Roman" panose="02020603050405020304" pitchFamily="18" charset="0"/>
                <a:cs typeface="Times New Roman" panose="02020603050405020304" pitchFamily="18" charset="0"/>
              </a:rPr>
              <a:t>By analyzing historical patterns in the data, we can identify trends, seasonal patterns, and other factors that may be influencing the data which is used to create a model that can forecast future values of the data.</a:t>
            </a:r>
          </a:p>
        </p:txBody>
      </p:sp>
      <p:sp>
        <p:nvSpPr>
          <p:cNvPr id="2" name="Google Shape;100;p15">
            <a:extLst>
              <a:ext uri="{FF2B5EF4-FFF2-40B4-BE49-F238E27FC236}">
                <a16:creationId xmlns:a16="http://schemas.microsoft.com/office/drawing/2014/main" id="{A2B3DCD7-CC4E-2185-7780-ECC044934802}"/>
              </a:ext>
            </a:extLst>
          </p:cNvPr>
          <p:cNvSpPr txBox="1">
            <a:spLocks/>
          </p:cNvSpPr>
          <p:nvPr/>
        </p:nvSpPr>
        <p:spPr>
          <a:xfrm>
            <a:off x="8709661" y="0"/>
            <a:ext cx="434340" cy="416191"/>
          </a:xfrm>
          <a:prstGeom prst="rect">
            <a:avLst/>
          </a:prstGeom>
          <a:solidFill>
            <a:schemeClr val="accent1">
              <a:lumMod val="60000"/>
              <a:lumOff val="40000"/>
            </a:schemeClr>
          </a:solidFill>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0000000-1234-1234-1234-123412341234}" type="slidenum">
              <a:rPr lang="en" b="1" smtClean="0"/>
              <a:pPr algn="ctr"/>
              <a:t>17</a:t>
            </a:fld>
            <a:endParaRPr lang="en" b="1" dirty="0"/>
          </a:p>
        </p:txBody>
      </p:sp>
      <p:pic>
        <p:nvPicPr>
          <p:cNvPr id="13" name="Graphic 12" descr="Upward trend">
            <a:extLst>
              <a:ext uri="{FF2B5EF4-FFF2-40B4-BE49-F238E27FC236}">
                <a16:creationId xmlns:a16="http://schemas.microsoft.com/office/drawing/2014/main" id="{12C24E6E-262E-CD14-AFCC-6A701C4E26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1186" y="149918"/>
            <a:ext cx="571551" cy="571551"/>
          </a:xfrm>
          <a:prstGeom prst="rect">
            <a:avLst/>
          </a:prstGeom>
        </p:spPr>
      </p:pic>
      <p:pic>
        <p:nvPicPr>
          <p:cNvPr id="4" name="Picture 3">
            <a:extLst>
              <a:ext uri="{FF2B5EF4-FFF2-40B4-BE49-F238E27FC236}">
                <a16:creationId xmlns:a16="http://schemas.microsoft.com/office/drawing/2014/main" id="{933527E1-A4C0-590A-E4FD-AC151CAE2974}"/>
              </a:ext>
            </a:extLst>
          </p:cNvPr>
          <p:cNvPicPr>
            <a:picLocks noChangeAspect="1"/>
          </p:cNvPicPr>
          <p:nvPr/>
        </p:nvPicPr>
        <p:blipFill>
          <a:blip r:embed="rId5"/>
          <a:stretch>
            <a:fillRect/>
          </a:stretch>
        </p:blipFill>
        <p:spPr>
          <a:xfrm>
            <a:off x="457810" y="2890157"/>
            <a:ext cx="8251851" cy="20888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7"/>
          <p:cNvSpPr txBox="1">
            <a:spLocks noGrp="1"/>
          </p:cNvSpPr>
          <p:nvPr>
            <p:ph type="title"/>
          </p:nvPr>
        </p:nvSpPr>
        <p:spPr>
          <a:xfrm>
            <a:off x="89413" y="-27879"/>
            <a:ext cx="6382489" cy="6482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b="1" dirty="0">
                <a:latin typeface="Arial Rounded MT Bold" panose="020F0704030504030204" pitchFamily="34" charset="0"/>
              </a:rPr>
              <a:t>Time Series Analysis – Book 1</a:t>
            </a:r>
            <a:endParaRPr sz="3200" dirty="0"/>
          </a:p>
        </p:txBody>
      </p:sp>
      <p:sp>
        <p:nvSpPr>
          <p:cNvPr id="7" name="Text Placeholder 6">
            <a:extLst>
              <a:ext uri="{FF2B5EF4-FFF2-40B4-BE49-F238E27FC236}">
                <a16:creationId xmlns:a16="http://schemas.microsoft.com/office/drawing/2014/main" id="{7552D2DB-1B4F-4739-7E99-DA5554B49681}"/>
              </a:ext>
            </a:extLst>
          </p:cNvPr>
          <p:cNvSpPr>
            <a:spLocks noGrp="1"/>
          </p:cNvSpPr>
          <p:nvPr>
            <p:ph type="body" idx="1"/>
          </p:nvPr>
        </p:nvSpPr>
        <p:spPr>
          <a:xfrm>
            <a:off x="150019" y="620358"/>
            <a:ext cx="4275880" cy="4376184"/>
          </a:xfrm>
          <a:noFill/>
          <a:ln w="28575">
            <a:solidFill>
              <a:schemeClr val="tx1"/>
            </a:solidFill>
          </a:ln>
        </p:spPr>
        <p:txBody>
          <a:bodyPr/>
          <a:lstStyle/>
          <a:p>
            <a:pPr marL="88900" indent="0" algn="ctr">
              <a:buNone/>
            </a:pPr>
            <a:r>
              <a:rPr lang="en-IN" sz="1800" b="1" dirty="0">
                <a:solidFill>
                  <a:schemeClr val="bg1"/>
                </a:solidFill>
                <a:highlight>
                  <a:srgbClr val="808080"/>
                </a:highlight>
              </a:rPr>
              <a:t>Product - A Dance With Dragons(for positive sentiments)</a:t>
            </a:r>
          </a:p>
        </p:txBody>
      </p:sp>
      <p:sp>
        <p:nvSpPr>
          <p:cNvPr id="8" name="Text Placeholder 7">
            <a:extLst>
              <a:ext uri="{FF2B5EF4-FFF2-40B4-BE49-F238E27FC236}">
                <a16:creationId xmlns:a16="http://schemas.microsoft.com/office/drawing/2014/main" id="{6F0DC926-DC96-DA34-BB72-ADF2730EC733}"/>
              </a:ext>
            </a:extLst>
          </p:cNvPr>
          <p:cNvSpPr>
            <a:spLocks noGrp="1"/>
          </p:cNvSpPr>
          <p:nvPr>
            <p:ph type="body" idx="2"/>
          </p:nvPr>
        </p:nvSpPr>
        <p:spPr>
          <a:xfrm>
            <a:off x="4664868" y="620358"/>
            <a:ext cx="4275880" cy="4376184"/>
          </a:xfrm>
          <a:noFill/>
          <a:ln w="28575">
            <a:solidFill>
              <a:schemeClr val="tx1"/>
            </a:solidFill>
          </a:ln>
        </p:spPr>
        <p:txBody>
          <a:bodyPr spcFirstLastPara="1" vert="horz" wrap="square" lIns="91425" tIns="91425" rIns="91425" bIns="91425" rtlCol="0" anchor="t" anchorCtr="0">
            <a:noAutofit/>
          </a:bodyPr>
          <a:lstStyle/>
          <a:p>
            <a:pPr marL="88900" indent="0" algn="ctr">
              <a:buNone/>
            </a:pPr>
            <a:r>
              <a:rPr lang="en-IN" sz="1800" b="1" dirty="0">
                <a:solidFill>
                  <a:schemeClr val="bg1"/>
                </a:solidFill>
                <a:highlight>
                  <a:srgbClr val="808080"/>
                </a:highlight>
              </a:rPr>
              <a:t>Product- A Dance With Dragons(for negative sentiments)</a:t>
            </a:r>
          </a:p>
          <a:p>
            <a:pPr marL="88900" indent="0" algn="ctr">
              <a:buNone/>
            </a:pPr>
            <a:endParaRPr lang="en-IN" sz="2000" b="1" dirty="0">
              <a:solidFill>
                <a:schemeClr val="bg1"/>
              </a:solidFill>
              <a:highlight>
                <a:srgbClr val="808080"/>
              </a:highlight>
            </a:endParaRPr>
          </a:p>
        </p:txBody>
      </p:sp>
      <p:sp>
        <p:nvSpPr>
          <p:cNvPr id="2" name="Google Shape;100;p15">
            <a:extLst>
              <a:ext uri="{FF2B5EF4-FFF2-40B4-BE49-F238E27FC236}">
                <a16:creationId xmlns:a16="http://schemas.microsoft.com/office/drawing/2014/main" id="{F3D8312B-11BE-E61F-9C63-48657ED78C01}"/>
              </a:ext>
            </a:extLst>
          </p:cNvPr>
          <p:cNvSpPr txBox="1">
            <a:spLocks/>
          </p:cNvSpPr>
          <p:nvPr/>
        </p:nvSpPr>
        <p:spPr>
          <a:xfrm>
            <a:off x="8702041" y="0"/>
            <a:ext cx="441960" cy="416191"/>
          </a:xfrm>
          <a:prstGeom prst="rect">
            <a:avLst/>
          </a:prstGeom>
          <a:solidFill>
            <a:schemeClr val="accent1">
              <a:lumMod val="60000"/>
              <a:lumOff val="40000"/>
            </a:schemeClr>
          </a:solidFill>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0000000-1234-1234-1234-123412341234}" type="slidenum">
              <a:rPr lang="en" b="1" smtClean="0"/>
              <a:pPr algn="ctr"/>
              <a:t>18</a:t>
            </a:fld>
            <a:endParaRPr lang="en" b="1" dirty="0"/>
          </a:p>
        </p:txBody>
      </p:sp>
      <p:pic>
        <p:nvPicPr>
          <p:cNvPr id="14" name="Picture 13">
            <a:extLst>
              <a:ext uri="{FF2B5EF4-FFF2-40B4-BE49-F238E27FC236}">
                <a16:creationId xmlns:a16="http://schemas.microsoft.com/office/drawing/2014/main" id="{7439C3D7-3C93-CEF2-8ED7-D579D301356D}"/>
              </a:ext>
            </a:extLst>
          </p:cNvPr>
          <p:cNvPicPr>
            <a:picLocks noChangeAspect="1"/>
          </p:cNvPicPr>
          <p:nvPr/>
        </p:nvPicPr>
        <p:blipFill>
          <a:blip r:embed="rId3"/>
          <a:stretch>
            <a:fillRect/>
          </a:stretch>
        </p:blipFill>
        <p:spPr>
          <a:xfrm>
            <a:off x="230132" y="1436915"/>
            <a:ext cx="4115654" cy="3314700"/>
          </a:xfrm>
          <a:prstGeom prst="rect">
            <a:avLst/>
          </a:prstGeom>
        </p:spPr>
      </p:pic>
      <p:pic>
        <p:nvPicPr>
          <p:cNvPr id="16" name="Picture 15">
            <a:extLst>
              <a:ext uri="{FF2B5EF4-FFF2-40B4-BE49-F238E27FC236}">
                <a16:creationId xmlns:a16="http://schemas.microsoft.com/office/drawing/2014/main" id="{44B19436-C41D-12C8-51D6-53C1C414A9C0}"/>
              </a:ext>
            </a:extLst>
          </p:cNvPr>
          <p:cNvPicPr>
            <a:picLocks noChangeAspect="1"/>
          </p:cNvPicPr>
          <p:nvPr/>
        </p:nvPicPr>
        <p:blipFill>
          <a:blip r:embed="rId4"/>
          <a:stretch>
            <a:fillRect/>
          </a:stretch>
        </p:blipFill>
        <p:spPr>
          <a:xfrm>
            <a:off x="4744981" y="1436914"/>
            <a:ext cx="4115654" cy="3314701"/>
          </a:xfrm>
          <a:prstGeom prst="rect">
            <a:avLst/>
          </a:prstGeom>
        </p:spPr>
      </p:pic>
    </p:spTree>
    <p:extLst>
      <p:ext uri="{BB962C8B-B14F-4D97-AF65-F5344CB8AC3E}">
        <p14:creationId xmlns:p14="http://schemas.microsoft.com/office/powerpoint/2010/main" val="32654156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7"/>
          <p:cNvSpPr txBox="1">
            <a:spLocks noGrp="1"/>
          </p:cNvSpPr>
          <p:nvPr>
            <p:ph type="title"/>
          </p:nvPr>
        </p:nvSpPr>
        <p:spPr>
          <a:xfrm>
            <a:off x="89413" y="-27879"/>
            <a:ext cx="6760423" cy="6482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b="1" dirty="0">
                <a:latin typeface="Arial Rounded MT Bold" panose="020F0704030504030204" pitchFamily="34" charset="0"/>
              </a:rPr>
              <a:t>Time Series Analysis- Book 2 </a:t>
            </a:r>
            <a:endParaRPr sz="3200" dirty="0"/>
          </a:p>
        </p:txBody>
      </p:sp>
      <p:sp>
        <p:nvSpPr>
          <p:cNvPr id="7" name="Text Placeholder 6">
            <a:extLst>
              <a:ext uri="{FF2B5EF4-FFF2-40B4-BE49-F238E27FC236}">
                <a16:creationId xmlns:a16="http://schemas.microsoft.com/office/drawing/2014/main" id="{7552D2DB-1B4F-4739-7E99-DA5554B49681}"/>
              </a:ext>
            </a:extLst>
          </p:cNvPr>
          <p:cNvSpPr>
            <a:spLocks noGrp="1"/>
          </p:cNvSpPr>
          <p:nvPr>
            <p:ph type="body" idx="1"/>
          </p:nvPr>
        </p:nvSpPr>
        <p:spPr>
          <a:xfrm>
            <a:off x="150019" y="620358"/>
            <a:ext cx="4275880" cy="4376184"/>
          </a:xfrm>
          <a:noFill/>
          <a:ln w="28575">
            <a:solidFill>
              <a:schemeClr val="tx1"/>
            </a:solidFill>
          </a:ln>
        </p:spPr>
        <p:txBody>
          <a:bodyPr/>
          <a:lstStyle/>
          <a:p>
            <a:pPr marL="88900" indent="0" algn="ctr">
              <a:buNone/>
            </a:pPr>
            <a:r>
              <a:rPr lang="en-IN" sz="1800" b="1" dirty="0">
                <a:solidFill>
                  <a:schemeClr val="bg1"/>
                </a:solidFill>
                <a:highlight>
                  <a:srgbClr val="808080"/>
                </a:highlight>
              </a:rPr>
              <a:t>Product-A Feast For Crows(for positive sentiments)</a:t>
            </a:r>
          </a:p>
        </p:txBody>
      </p:sp>
      <p:sp>
        <p:nvSpPr>
          <p:cNvPr id="8" name="Text Placeholder 7">
            <a:extLst>
              <a:ext uri="{FF2B5EF4-FFF2-40B4-BE49-F238E27FC236}">
                <a16:creationId xmlns:a16="http://schemas.microsoft.com/office/drawing/2014/main" id="{6F0DC926-DC96-DA34-BB72-ADF2730EC733}"/>
              </a:ext>
            </a:extLst>
          </p:cNvPr>
          <p:cNvSpPr>
            <a:spLocks noGrp="1"/>
          </p:cNvSpPr>
          <p:nvPr>
            <p:ph type="body" idx="2"/>
          </p:nvPr>
        </p:nvSpPr>
        <p:spPr>
          <a:xfrm>
            <a:off x="4664868" y="620358"/>
            <a:ext cx="4275880" cy="4376184"/>
          </a:xfrm>
          <a:noFill/>
          <a:ln w="28575">
            <a:solidFill>
              <a:schemeClr val="tx1"/>
            </a:solidFill>
          </a:ln>
        </p:spPr>
        <p:txBody>
          <a:bodyPr spcFirstLastPara="1" vert="horz" wrap="square" lIns="91425" tIns="91425" rIns="91425" bIns="91425" rtlCol="0" anchor="t" anchorCtr="0">
            <a:noAutofit/>
          </a:bodyPr>
          <a:lstStyle/>
          <a:p>
            <a:pPr marL="88900" indent="0" algn="ctr">
              <a:buNone/>
            </a:pPr>
            <a:r>
              <a:rPr lang="en-IN" sz="1800" b="1" dirty="0">
                <a:solidFill>
                  <a:schemeClr val="bg1"/>
                </a:solidFill>
                <a:highlight>
                  <a:srgbClr val="808080"/>
                </a:highlight>
              </a:rPr>
              <a:t>Product-A Feast For Crows(for negative sentiments)</a:t>
            </a:r>
          </a:p>
          <a:p>
            <a:pPr marL="88900" indent="0" algn="ctr">
              <a:buNone/>
            </a:pPr>
            <a:endParaRPr lang="en-IN" sz="2000" b="1" dirty="0">
              <a:solidFill>
                <a:schemeClr val="bg1"/>
              </a:solidFill>
              <a:highlight>
                <a:srgbClr val="808080"/>
              </a:highlight>
            </a:endParaRPr>
          </a:p>
        </p:txBody>
      </p:sp>
      <p:sp>
        <p:nvSpPr>
          <p:cNvPr id="2" name="Google Shape;100;p15">
            <a:extLst>
              <a:ext uri="{FF2B5EF4-FFF2-40B4-BE49-F238E27FC236}">
                <a16:creationId xmlns:a16="http://schemas.microsoft.com/office/drawing/2014/main" id="{F3D8312B-11BE-E61F-9C63-48657ED78C01}"/>
              </a:ext>
            </a:extLst>
          </p:cNvPr>
          <p:cNvSpPr txBox="1">
            <a:spLocks/>
          </p:cNvSpPr>
          <p:nvPr/>
        </p:nvSpPr>
        <p:spPr>
          <a:xfrm>
            <a:off x="8702041" y="0"/>
            <a:ext cx="441960" cy="416191"/>
          </a:xfrm>
          <a:prstGeom prst="rect">
            <a:avLst/>
          </a:prstGeom>
          <a:solidFill>
            <a:schemeClr val="accent1">
              <a:lumMod val="60000"/>
              <a:lumOff val="40000"/>
            </a:schemeClr>
          </a:solidFill>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0000000-1234-1234-1234-123412341234}" type="slidenum">
              <a:rPr lang="en" b="1" smtClean="0"/>
              <a:pPr algn="ctr"/>
              <a:t>19</a:t>
            </a:fld>
            <a:endParaRPr lang="en" b="1" dirty="0"/>
          </a:p>
        </p:txBody>
      </p:sp>
      <p:pic>
        <p:nvPicPr>
          <p:cNvPr id="5" name="Picture 4">
            <a:extLst>
              <a:ext uri="{FF2B5EF4-FFF2-40B4-BE49-F238E27FC236}">
                <a16:creationId xmlns:a16="http://schemas.microsoft.com/office/drawing/2014/main" id="{230590D2-E6F4-0032-1D52-8A5F531627DD}"/>
              </a:ext>
            </a:extLst>
          </p:cNvPr>
          <p:cNvPicPr>
            <a:picLocks noChangeAspect="1"/>
          </p:cNvPicPr>
          <p:nvPr/>
        </p:nvPicPr>
        <p:blipFill>
          <a:blip r:embed="rId3"/>
          <a:stretch>
            <a:fillRect/>
          </a:stretch>
        </p:blipFill>
        <p:spPr>
          <a:xfrm>
            <a:off x="250970" y="1404257"/>
            <a:ext cx="4073978" cy="3404507"/>
          </a:xfrm>
          <a:prstGeom prst="rect">
            <a:avLst/>
          </a:prstGeom>
        </p:spPr>
      </p:pic>
      <p:pic>
        <p:nvPicPr>
          <p:cNvPr id="12" name="Picture 11">
            <a:extLst>
              <a:ext uri="{FF2B5EF4-FFF2-40B4-BE49-F238E27FC236}">
                <a16:creationId xmlns:a16="http://schemas.microsoft.com/office/drawing/2014/main" id="{5F60824D-2205-4808-AA3B-FF0816046E6B}"/>
              </a:ext>
            </a:extLst>
          </p:cNvPr>
          <p:cNvPicPr>
            <a:picLocks noChangeAspect="1"/>
          </p:cNvPicPr>
          <p:nvPr/>
        </p:nvPicPr>
        <p:blipFill>
          <a:blip r:embed="rId4"/>
          <a:stretch>
            <a:fillRect/>
          </a:stretch>
        </p:blipFill>
        <p:spPr>
          <a:xfrm>
            <a:off x="4759779" y="1404257"/>
            <a:ext cx="4073977" cy="3404507"/>
          </a:xfrm>
          <a:prstGeom prst="rect">
            <a:avLst/>
          </a:prstGeom>
        </p:spPr>
      </p:pic>
    </p:spTree>
    <p:extLst>
      <p:ext uri="{BB962C8B-B14F-4D97-AF65-F5344CB8AC3E}">
        <p14:creationId xmlns:p14="http://schemas.microsoft.com/office/powerpoint/2010/main" val="376945980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ctrTitle" idx="4294967295"/>
          </p:nvPr>
        </p:nvSpPr>
        <p:spPr>
          <a:xfrm>
            <a:off x="-148413" y="-10239"/>
            <a:ext cx="5626100" cy="112236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000" dirty="0">
                <a:latin typeface="Arial Rounded MT Bold" panose="020F0704030504030204" pitchFamily="34" charset="0"/>
              </a:rPr>
              <a:t>  </a:t>
            </a:r>
            <a:r>
              <a:rPr lang="en" sz="4200" b="1" dirty="0">
                <a:latin typeface="Arial Rounded MT Bold" panose="020F0704030504030204" pitchFamily="34" charset="0"/>
              </a:rPr>
              <a:t>INTRODUCTION</a:t>
            </a:r>
            <a:endParaRPr sz="4200" b="1" dirty="0">
              <a:latin typeface="Arial Rounded MT Bold" panose="020F0704030504030204" pitchFamily="34" charset="0"/>
            </a:endParaRPr>
          </a:p>
        </p:txBody>
      </p:sp>
      <p:sp>
        <p:nvSpPr>
          <p:cNvPr id="142" name="Google Shape;142;p20"/>
          <p:cNvSpPr txBox="1">
            <a:spLocks noGrp="1"/>
          </p:cNvSpPr>
          <p:nvPr>
            <p:ph type="subTitle" idx="4294967295"/>
          </p:nvPr>
        </p:nvSpPr>
        <p:spPr>
          <a:xfrm>
            <a:off x="191824" y="999491"/>
            <a:ext cx="4968735" cy="4041616"/>
          </a:xfrm>
          <a:prstGeom prst="rect">
            <a:avLst/>
          </a:prstGeom>
          <a:solidFill>
            <a:schemeClr val="bg2"/>
          </a:solidFill>
        </p:spPr>
        <p:txBody>
          <a:bodyPr spcFirstLastPara="1" wrap="square" lIns="91425" tIns="91425" rIns="91425" bIns="91425" anchor="t" anchorCtr="0">
            <a:noAutofit/>
          </a:bodyPr>
          <a:lstStyle/>
          <a:p>
            <a:pPr marL="342900" lvl="0" indent="-342900" algn="just" rtl="0">
              <a:spcBef>
                <a:spcPts val="600"/>
              </a:spcBef>
              <a:spcAft>
                <a:spcPts val="0"/>
              </a:spcAft>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With the quick growth of internet and its increasing     accessibility, e-commerce has developed rapidly in the last few years. With the introduction of e-commerce shops, we can buy anything with a click of the mouse.</a:t>
            </a:r>
          </a:p>
          <a:p>
            <a:pPr marL="342900" lvl="0" indent="-342900" algn="just" rtl="0">
              <a:spcBef>
                <a:spcPts val="600"/>
              </a:spcBef>
              <a:spcAft>
                <a:spcPts val="0"/>
              </a:spcAft>
              <a:buFont typeface="Wingdings" panose="05000000000000000000" pitchFamily="2" charset="2"/>
              <a:buChar char="Ø"/>
            </a:pPr>
            <a:endParaRPr lang="en-IN" sz="1600" dirty="0">
              <a:latin typeface="Times New Roman" panose="02020603050405020304" pitchFamily="18" charset="0"/>
              <a:cs typeface="Times New Roman" panose="02020603050405020304" pitchFamily="18" charset="0"/>
            </a:endParaRPr>
          </a:p>
          <a:p>
            <a:pPr marL="342900" lvl="0" indent="-342900" algn="just" rtl="0">
              <a:spcBef>
                <a:spcPts val="600"/>
              </a:spcBef>
              <a:spcAft>
                <a:spcPts val="0"/>
              </a:spcAft>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Since in online shopping, customers are not able to feel and touch the product, most of the customers on any shopping sites, make purchasing decisions based on reviews and ratings.</a:t>
            </a:r>
          </a:p>
          <a:p>
            <a:pPr marL="342900" lvl="0" indent="-342900" algn="just" rtl="0">
              <a:spcBef>
                <a:spcPts val="600"/>
              </a:spcBef>
              <a:spcAft>
                <a:spcPts val="0"/>
              </a:spcAft>
              <a:buFont typeface="Wingdings" panose="05000000000000000000" pitchFamily="2" charset="2"/>
              <a:buChar char="Ø"/>
            </a:pPr>
            <a:endParaRPr lang="en-IN" sz="1600" dirty="0">
              <a:latin typeface="Times New Roman" panose="02020603050405020304" pitchFamily="18" charset="0"/>
              <a:cs typeface="Times New Roman" panose="02020603050405020304" pitchFamily="18" charset="0"/>
            </a:endParaRPr>
          </a:p>
          <a:p>
            <a:pPr marL="342900" lvl="0" indent="-342900" algn="just" rtl="0">
              <a:spcBef>
                <a:spcPts val="600"/>
              </a:spcBef>
              <a:spcAft>
                <a:spcPts val="0"/>
              </a:spcAf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Here, amazon review dataset for Books and Kindle store is considered. And based on different criteria obtained from this project we help the consumer and the marketing industry to get the best out of the review system.</a:t>
            </a:r>
          </a:p>
          <a:p>
            <a:pPr marL="342900" lvl="0" indent="-342900" algn="l" rtl="0">
              <a:spcBef>
                <a:spcPts val="600"/>
              </a:spcBef>
              <a:spcAft>
                <a:spcPts val="0"/>
              </a:spcAft>
              <a:buFont typeface="Wingdings" panose="05000000000000000000" pitchFamily="2" charset="2"/>
              <a:buChar char="Ø"/>
            </a:pPr>
            <a:endParaRPr lang="en-IN" sz="1500" dirty="0">
              <a:solidFill>
                <a:schemeClr val="tx1"/>
              </a:solidFill>
            </a:endParaRPr>
          </a:p>
        </p:txBody>
      </p:sp>
      <p:pic>
        <p:nvPicPr>
          <p:cNvPr id="7" name="Picture 6">
            <a:extLst>
              <a:ext uri="{FF2B5EF4-FFF2-40B4-BE49-F238E27FC236}">
                <a16:creationId xmlns:a16="http://schemas.microsoft.com/office/drawing/2014/main" id="{2E8FFEF3-45B6-EDE1-4203-12FD8EB236F1}"/>
              </a:ext>
            </a:extLst>
          </p:cNvPr>
          <p:cNvPicPr>
            <a:picLocks noChangeAspect="1"/>
          </p:cNvPicPr>
          <p:nvPr/>
        </p:nvPicPr>
        <p:blipFill>
          <a:blip r:embed="rId3"/>
          <a:stretch>
            <a:fillRect/>
          </a:stretch>
        </p:blipFill>
        <p:spPr>
          <a:xfrm>
            <a:off x="4706162" y="152326"/>
            <a:ext cx="846612" cy="797232"/>
          </a:xfrm>
          <a:prstGeom prst="rect">
            <a:avLst/>
          </a:prstGeom>
        </p:spPr>
      </p:pic>
      <p:sp>
        <p:nvSpPr>
          <p:cNvPr id="2" name="Google Shape;100;p15">
            <a:extLst>
              <a:ext uri="{FF2B5EF4-FFF2-40B4-BE49-F238E27FC236}">
                <a16:creationId xmlns:a16="http://schemas.microsoft.com/office/drawing/2014/main" id="{70EDCB97-E868-EEAA-DA91-0960E6A90313}"/>
              </a:ext>
            </a:extLst>
          </p:cNvPr>
          <p:cNvSpPr txBox="1">
            <a:spLocks/>
          </p:cNvSpPr>
          <p:nvPr/>
        </p:nvSpPr>
        <p:spPr>
          <a:xfrm>
            <a:off x="8730641" y="0"/>
            <a:ext cx="413359" cy="416191"/>
          </a:xfrm>
          <a:prstGeom prst="rect">
            <a:avLst/>
          </a:prstGeom>
          <a:solidFill>
            <a:schemeClr val="accent1">
              <a:lumMod val="60000"/>
              <a:lumOff val="40000"/>
            </a:schemeClr>
          </a:solidFill>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 b="1" dirty="0"/>
              <a:t>2</a:t>
            </a:r>
          </a:p>
        </p:txBody>
      </p:sp>
      <p:pic>
        <p:nvPicPr>
          <p:cNvPr id="9" name="Picture 8">
            <a:extLst>
              <a:ext uri="{FF2B5EF4-FFF2-40B4-BE49-F238E27FC236}">
                <a16:creationId xmlns:a16="http://schemas.microsoft.com/office/drawing/2014/main" id="{4204ECE6-FDE7-B8A5-BBEA-1330536301BD}"/>
              </a:ext>
            </a:extLst>
          </p:cNvPr>
          <p:cNvPicPr>
            <a:picLocks noChangeAspect="1"/>
          </p:cNvPicPr>
          <p:nvPr/>
        </p:nvPicPr>
        <p:blipFill>
          <a:blip r:embed="rId4"/>
          <a:stretch>
            <a:fillRect/>
          </a:stretch>
        </p:blipFill>
        <p:spPr>
          <a:xfrm>
            <a:off x="5500796" y="3770385"/>
            <a:ext cx="1771542" cy="1210343"/>
          </a:xfrm>
          <a:prstGeom prst="rect">
            <a:avLst/>
          </a:prstGeom>
        </p:spPr>
      </p:pic>
      <p:pic>
        <p:nvPicPr>
          <p:cNvPr id="11" name="Picture 10">
            <a:extLst>
              <a:ext uri="{FF2B5EF4-FFF2-40B4-BE49-F238E27FC236}">
                <a16:creationId xmlns:a16="http://schemas.microsoft.com/office/drawing/2014/main" id="{540E859C-3E9B-275E-CDBB-1ADA287A1A99}"/>
              </a:ext>
            </a:extLst>
          </p:cNvPr>
          <p:cNvPicPr>
            <a:picLocks noChangeAspect="1"/>
          </p:cNvPicPr>
          <p:nvPr/>
        </p:nvPicPr>
        <p:blipFill>
          <a:blip r:embed="rId5"/>
          <a:stretch>
            <a:fillRect/>
          </a:stretch>
        </p:blipFill>
        <p:spPr>
          <a:xfrm>
            <a:off x="7354938" y="2725616"/>
            <a:ext cx="1672729" cy="1285078"/>
          </a:xfrm>
          <a:prstGeom prst="rect">
            <a:avLst/>
          </a:prstGeom>
        </p:spPr>
      </p:pic>
      <p:pic>
        <p:nvPicPr>
          <p:cNvPr id="14" name="Picture 13">
            <a:extLst>
              <a:ext uri="{FF2B5EF4-FFF2-40B4-BE49-F238E27FC236}">
                <a16:creationId xmlns:a16="http://schemas.microsoft.com/office/drawing/2014/main" id="{B921EA30-FC2B-FA42-8788-669BB0D78121}"/>
              </a:ext>
            </a:extLst>
          </p:cNvPr>
          <p:cNvPicPr>
            <a:picLocks noChangeAspect="1"/>
          </p:cNvPicPr>
          <p:nvPr/>
        </p:nvPicPr>
        <p:blipFill>
          <a:blip r:embed="rId6"/>
          <a:stretch>
            <a:fillRect/>
          </a:stretch>
        </p:blipFill>
        <p:spPr>
          <a:xfrm>
            <a:off x="5500796" y="1633737"/>
            <a:ext cx="1771542" cy="12103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8"/>
          <p:cNvSpPr txBox="1">
            <a:spLocks noGrp="1"/>
          </p:cNvSpPr>
          <p:nvPr>
            <p:ph type="title"/>
          </p:nvPr>
        </p:nvSpPr>
        <p:spPr>
          <a:xfrm>
            <a:off x="522586" y="278439"/>
            <a:ext cx="6726416" cy="61138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dirty="0">
                <a:latin typeface="Arial Rounded MT Bold" panose="020F0704030504030204" pitchFamily="34" charset="0"/>
              </a:rPr>
              <a:t>Recommended</a:t>
            </a:r>
            <a:r>
              <a:rPr lang="en" sz="3800" b="1" dirty="0">
                <a:solidFill>
                  <a:schemeClr val="accent1"/>
                </a:solidFill>
              </a:rPr>
              <a:t> </a:t>
            </a:r>
            <a:r>
              <a:rPr lang="en" sz="3800" b="1" dirty="0">
                <a:latin typeface="Arial Rounded MT Bold" panose="020F0704030504030204" pitchFamily="34" charset="0"/>
              </a:rPr>
              <a:t>Products</a:t>
            </a:r>
            <a:endParaRPr sz="3800" b="1" dirty="0">
              <a:latin typeface="Arial Rounded MT Bold" panose="020F0704030504030204" pitchFamily="34" charset="0"/>
            </a:endParaRPr>
          </a:p>
        </p:txBody>
      </p:sp>
      <p:sp>
        <p:nvSpPr>
          <p:cNvPr id="259" name="Google Shape;259;p28"/>
          <p:cNvSpPr txBox="1">
            <a:spLocks noGrp="1"/>
          </p:cNvSpPr>
          <p:nvPr>
            <p:ph type="body" idx="1"/>
          </p:nvPr>
        </p:nvSpPr>
        <p:spPr>
          <a:xfrm>
            <a:off x="637953" y="1112457"/>
            <a:ext cx="3805653" cy="3791955"/>
          </a:xfrm>
          <a:prstGeom prst="rect">
            <a:avLst/>
          </a:prstGeom>
          <a:solidFill>
            <a:schemeClr val="accent3">
              <a:lumMod val="20000"/>
              <a:lumOff val="80000"/>
            </a:schemeClr>
          </a:solidFill>
          <a:ln>
            <a:solidFill>
              <a:schemeClr val="tx1"/>
            </a:solidFill>
          </a:ln>
        </p:spPr>
        <p:txBody>
          <a:bodyPr spcFirstLastPara="1" wrap="square" lIns="91425" tIns="91425" rIns="91425" bIns="91425" anchor="t" anchorCtr="0">
            <a:noAutofit/>
          </a:bodyPr>
          <a:lstStyle/>
          <a:p>
            <a:pPr marL="0" lvl="0" indent="0" algn="l" rtl="0">
              <a:spcBef>
                <a:spcPts val="600"/>
              </a:spcBef>
              <a:spcAft>
                <a:spcPts val="0"/>
              </a:spcAft>
              <a:buNone/>
            </a:pPr>
            <a:r>
              <a:rPr lang="en" b="1" dirty="0"/>
              <a:t>                      Books</a:t>
            </a:r>
            <a:endParaRPr b="1" dirty="0"/>
          </a:p>
        </p:txBody>
      </p:sp>
      <p:sp>
        <p:nvSpPr>
          <p:cNvPr id="2" name="Text Placeholder 1">
            <a:extLst>
              <a:ext uri="{FF2B5EF4-FFF2-40B4-BE49-F238E27FC236}">
                <a16:creationId xmlns:a16="http://schemas.microsoft.com/office/drawing/2014/main" id="{C64B891A-3CAB-D49E-D27E-2A79BA1DDD38}"/>
              </a:ext>
            </a:extLst>
          </p:cNvPr>
          <p:cNvSpPr>
            <a:spLocks noGrp="1"/>
          </p:cNvSpPr>
          <p:nvPr>
            <p:ph type="body" idx="2"/>
          </p:nvPr>
        </p:nvSpPr>
        <p:spPr>
          <a:xfrm>
            <a:off x="4678326" y="1112456"/>
            <a:ext cx="3827721" cy="3791955"/>
          </a:xfrm>
          <a:solidFill>
            <a:schemeClr val="accent3">
              <a:lumMod val="20000"/>
              <a:lumOff val="80000"/>
            </a:schemeClr>
          </a:solidFill>
          <a:ln>
            <a:solidFill>
              <a:schemeClr val="tx1"/>
            </a:solidFill>
          </a:ln>
        </p:spPr>
        <p:txBody>
          <a:bodyPr/>
          <a:lstStyle/>
          <a:p>
            <a:pPr marL="88900" indent="0">
              <a:buNone/>
            </a:pPr>
            <a:r>
              <a:rPr lang="en-IN" b="1" dirty="0"/>
              <a:t>                    Kindle</a:t>
            </a:r>
          </a:p>
        </p:txBody>
      </p:sp>
      <p:sp>
        <p:nvSpPr>
          <p:cNvPr id="3" name="Flowchart: Terminator 2">
            <a:extLst>
              <a:ext uri="{FF2B5EF4-FFF2-40B4-BE49-F238E27FC236}">
                <a16:creationId xmlns:a16="http://schemas.microsoft.com/office/drawing/2014/main" id="{D82F603A-D498-4F52-A3D4-8F8C65BE0720}"/>
              </a:ext>
            </a:extLst>
          </p:cNvPr>
          <p:cNvSpPr/>
          <p:nvPr/>
        </p:nvSpPr>
        <p:spPr>
          <a:xfrm>
            <a:off x="723013" y="1692876"/>
            <a:ext cx="3478284" cy="50044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FFFFFF"/>
                </a:solidFill>
                <a:latin typeface="Times New Roman" panose="02020603050405020304" pitchFamily="18" charset="0"/>
                <a:cs typeface="Times New Roman" panose="02020603050405020304" pitchFamily="18" charset="0"/>
              </a:rPr>
              <a:t>The Hobbit</a:t>
            </a:r>
            <a:endParaRPr lang="en-IN" sz="1500" dirty="0"/>
          </a:p>
        </p:txBody>
      </p:sp>
      <p:sp>
        <p:nvSpPr>
          <p:cNvPr id="5" name="Flowchart: Terminator 4">
            <a:extLst>
              <a:ext uri="{FF2B5EF4-FFF2-40B4-BE49-F238E27FC236}">
                <a16:creationId xmlns:a16="http://schemas.microsoft.com/office/drawing/2014/main" id="{948C3859-F42B-F6C3-5AA3-1BF43097B432}"/>
              </a:ext>
            </a:extLst>
          </p:cNvPr>
          <p:cNvSpPr/>
          <p:nvPr/>
        </p:nvSpPr>
        <p:spPr>
          <a:xfrm>
            <a:off x="723013" y="2340453"/>
            <a:ext cx="3478284" cy="50044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FFFFFF"/>
                </a:solidFill>
                <a:latin typeface="Times New Roman" panose="02020603050405020304" pitchFamily="18" charset="0"/>
                <a:cs typeface="Times New Roman" panose="02020603050405020304" pitchFamily="18" charset="0"/>
              </a:rPr>
              <a:t>A Dance With Dragons</a:t>
            </a:r>
            <a:endParaRPr lang="en-IN" sz="1500" dirty="0"/>
          </a:p>
        </p:txBody>
      </p:sp>
      <p:sp>
        <p:nvSpPr>
          <p:cNvPr id="6" name="Flowchart: Terminator 5">
            <a:extLst>
              <a:ext uri="{FF2B5EF4-FFF2-40B4-BE49-F238E27FC236}">
                <a16:creationId xmlns:a16="http://schemas.microsoft.com/office/drawing/2014/main" id="{CE38335A-780C-C65B-1C75-2BDF1CABD6EF}"/>
              </a:ext>
            </a:extLst>
          </p:cNvPr>
          <p:cNvSpPr/>
          <p:nvPr/>
        </p:nvSpPr>
        <p:spPr>
          <a:xfrm>
            <a:off x="723013" y="2982436"/>
            <a:ext cx="3478284" cy="50044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b="1" dirty="0">
                <a:solidFill>
                  <a:srgbClr val="FFFFFF"/>
                </a:solidFill>
                <a:latin typeface="Times New Roman" panose="02020603050405020304" pitchFamily="18" charset="0"/>
                <a:cs typeface="Times New Roman" panose="02020603050405020304" pitchFamily="18" charset="0"/>
              </a:rPr>
              <a:t>A Feast For Crows</a:t>
            </a:r>
          </a:p>
        </p:txBody>
      </p:sp>
      <p:sp>
        <p:nvSpPr>
          <p:cNvPr id="7" name="Flowchart: Terminator 6">
            <a:extLst>
              <a:ext uri="{FF2B5EF4-FFF2-40B4-BE49-F238E27FC236}">
                <a16:creationId xmlns:a16="http://schemas.microsoft.com/office/drawing/2014/main" id="{64A899EE-4394-2F33-DF1A-4380E13C92D6}"/>
              </a:ext>
            </a:extLst>
          </p:cNvPr>
          <p:cNvSpPr/>
          <p:nvPr/>
        </p:nvSpPr>
        <p:spPr>
          <a:xfrm>
            <a:off x="723013" y="3630013"/>
            <a:ext cx="3478284" cy="50044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b="1" dirty="0">
                <a:solidFill>
                  <a:srgbClr val="FFFFFF"/>
                </a:solidFill>
                <a:latin typeface="Times New Roman" panose="02020603050405020304" pitchFamily="18" charset="0"/>
                <a:cs typeface="Times New Roman" panose="02020603050405020304" pitchFamily="18" charset="0"/>
              </a:rPr>
              <a:t>Magician’s Nephew</a:t>
            </a:r>
          </a:p>
        </p:txBody>
      </p:sp>
      <p:sp>
        <p:nvSpPr>
          <p:cNvPr id="8" name="Flowchart: Terminator 7">
            <a:extLst>
              <a:ext uri="{FF2B5EF4-FFF2-40B4-BE49-F238E27FC236}">
                <a16:creationId xmlns:a16="http://schemas.microsoft.com/office/drawing/2014/main" id="{CFA04B24-2B3C-D93D-3504-63EE8BD6377F}"/>
              </a:ext>
            </a:extLst>
          </p:cNvPr>
          <p:cNvSpPr/>
          <p:nvPr/>
        </p:nvSpPr>
        <p:spPr>
          <a:xfrm>
            <a:off x="723013" y="4274793"/>
            <a:ext cx="3478284" cy="50044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b="1" dirty="0">
                <a:solidFill>
                  <a:srgbClr val="FFFFFF"/>
                </a:solidFill>
                <a:latin typeface="Times New Roman" panose="02020603050405020304" pitchFamily="18" charset="0"/>
                <a:cs typeface="Times New Roman" panose="02020603050405020304" pitchFamily="18" charset="0"/>
              </a:rPr>
              <a:t> Othello</a:t>
            </a:r>
            <a:endParaRPr lang="en-IN" sz="1500" dirty="0"/>
          </a:p>
        </p:txBody>
      </p:sp>
      <p:sp>
        <p:nvSpPr>
          <p:cNvPr id="9" name="Flowchart: Terminator 8">
            <a:extLst>
              <a:ext uri="{FF2B5EF4-FFF2-40B4-BE49-F238E27FC236}">
                <a16:creationId xmlns:a16="http://schemas.microsoft.com/office/drawing/2014/main" id="{5AE7DDA1-DEC2-073A-AE28-83A01F61B5CB}"/>
              </a:ext>
            </a:extLst>
          </p:cNvPr>
          <p:cNvSpPr/>
          <p:nvPr/>
        </p:nvSpPr>
        <p:spPr>
          <a:xfrm>
            <a:off x="4777343" y="1684137"/>
            <a:ext cx="3478284" cy="50044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b="1" dirty="0">
                <a:solidFill>
                  <a:srgbClr val="FFFFFF"/>
                </a:solidFill>
                <a:latin typeface="Times New Roman" panose="02020603050405020304" pitchFamily="18" charset="0"/>
                <a:cs typeface="Times New Roman" panose="02020603050405020304" pitchFamily="18" charset="0"/>
              </a:rPr>
              <a:t>The Total Money Makeover</a:t>
            </a:r>
          </a:p>
        </p:txBody>
      </p:sp>
      <p:sp>
        <p:nvSpPr>
          <p:cNvPr id="10" name="Flowchart: Terminator 9">
            <a:extLst>
              <a:ext uri="{FF2B5EF4-FFF2-40B4-BE49-F238E27FC236}">
                <a16:creationId xmlns:a16="http://schemas.microsoft.com/office/drawing/2014/main" id="{A868B8D2-973B-E000-F70A-C2B76CA6C76C}"/>
              </a:ext>
            </a:extLst>
          </p:cNvPr>
          <p:cNvSpPr/>
          <p:nvPr/>
        </p:nvSpPr>
        <p:spPr>
          <a:xfrm>
            <a:off x="4777343" y="3635214"/>
            <a:ext cx="3478284" cy="50044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b="1" dirty="0">
                <a:solidFill>
                  <a:srgbClr val="FFFFFF"/>
                </a:solidFill>
                <a:latin typeface="Times New Roman" panose="02020603050405020304" pitchFamily="18" charset="0"/>
                <a:cs typeface="Times New Roman" panose="02020603050405020304" pitchFamily="18" charset="0"/>
              </a:rPr>
              <a:t>War</a:t>
            </a:r>
            <a:r>
              <a:rPr lang="en-IN" dirty="0"/>
              <a:t> &amp; </a:t>
            </a:r>
            <a:r>
              <a:rPr lang="en-IN" sz="1500" b="1" dirty="0">
                <a:solidFill>
                  <a:srgbClr val="FFFFFF"/>
                </a:solidFill>
                <a:latin typeface="Times New Roman" panose="02020603050405020304" pitchFamily="18" charset="0"/>
                <a:cs typeface="Times New Roman" panose="02020603050405020304" pitchFamily="18" charset="0"/>
              </a:rPr>
              <a:t>Peace</a:t>
            </a:r>
          </a:p>
        </p:txBody>
      </p:sp>
      <p:sp>
        <p:nvSpPr>
          <p:cNvPr id="11" name="Flowchart: Terminator 10">
            <a:extLst>
              <a:ext uri="{FF2B5EF4-FFF2-40B4-BE49-F238E27FC236}">
                <a16:creationId xmlns:a16="http://schemas.microsoft.com/office/drawing/2014/main" id="{E97F67E4-B8D7-9AAB-E14D-56F8773D1720}"/>
              </a:ext>
            </a:extLst>
          </p:cNvPr>
          <p:cNvSpPr/>
          <p:nvPr/>
        </p:nvSpPr>
        <p:spPr>
          <a:xfrm>
            <a:off x="4800352" y="2983741"/>
            <a:ext cx="3478284" cy="50044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b="1" dirty="0">
                <a:solidFill>
                  <a:srgbClr val="FFFFFF"/>
                </a:solidFill>
                <a:latin typeface="Times New Roman" panose="02020603050405020304" pitchFamily="18" charset="0"/>
                <a:cs typeface="Times New Roman" panose="02020603050405020304" pitchFamily="18" charset="0"/>
              </a:rPr>
              <a:t>The </a:t>
            </a:r>
            <a:r>
              <a:rPr lang="en-IN" sz="1500" b="1" dirty="0" err="1">
                <a:solidFill>
                  <a:srgbClr val="FFFFFF"/>
                </a:solidFill>
                <a:latin typeface="Times New Roman" panose="02020603050405020304" pitchFamily="18" charset="0"/>
                <a:cs typeface="Times New Roman" panose="02020603050405020304" pitchFamily="18" charset="0"/>
              </a:rPr>
              <a:t>Color</a:t>
            </a:r>
            <a:r>
              <a:rPr lang="en-IN" sz="1500" b="1" dirty="0">
                <a:solidFill>
                  <a:srgbClr val="FFFFFF"/>
                </a:solidFill>
                <a:latin typeface="Times New Roman" panose="02020603050405020304" pitchFamily="18" charset="0"/>
                <a:cs typeface="Times New Roman" panose="02020603050405020304" pitchFamily="18" charset="0"/>
              </a:rPr>
              <a:t> Of Heaven</a:t>
            </a:r>
          </a:p>
        </p:txBody>
      </p:sp>
      <p:sp>
        <p:nvSpPr>
          <p:cNvPr id="12" name="Flowchart: Terminator 11">
            <a:extLst>
              <a:ext uri="{FF2B5EF4-FFF2-40B4-BE49-F238E27FC236}">
                <a16:creationId xmlns:a16="http://schemas.microsoft.com/office/drawing/2014/main" id="{7D005DD4-AD05-9574-7538-39380E6502BB}"/>
              </a:ext>
            </a:extLst>
          </p:cNvPr>
          <p:cNvSpPr/>
          <p:nvPr/>
        </p:nvSpPr>
        <p:spPr>
          <a:xfrm>
            <a:off x="4777343" y="2340453"/>
            <a:ext cx="3478284" cy="50044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b="1" dirty="0">
                <a:solidFill>
                  <a:srgbClr val="FFFFFF"/>
                </a:solidFill>
                <a:latin typeface="Times New Roman" panose="02020603050405020304" pitchFamily="18" charset="0"/>
                <a:cs typeface="Times New Roman" panose="02020603050405020304" pitchFamily="18" charset="0"/>
              </a:rPr>
              <a:t>Thinking ,Fast &amp; Slow</a:t>
            </a:r>
          </a:p>
        </p:txBody>
      </p:sp>
      <p:sp>
        <p:nvSpPr>
          <p:cNvPr id="13" name="Flowchart: Terminator 12">
            <a:extLst>
              <a:ext uri="{FF2B5EF4-FFF2-40B4-BE49-F238E27FC236}">
                <a16:creationId xmlns:a16="http://schemas.microsoft.com/office/drawing/2014/main" id="{C5BC2126-7159-30B4-4BC4-50E5CB642447}"/>
              </a:ext>
            </a:extLst>
          </p:cNvPr>
          <p:cNvSpPr/>
          <p:nvPr/>
        </p:nvSpPr>
        <p:spPr>
          <a:xfrm>
            <a:off x="4810515" y="4274607"/>
            <a:ext cx="3478284" cy="50044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b="1" dirty="0">
                <a:solidFill>
                  <a:srgbClr val="FFFFFF"/>
                </a:solidFill>
                <a:latin typeface="Times New Roman" panose="02020603050405020304" pitchFamily="18" charset="0"/>
                <a:cs typeface="Times New Roman" panose="02020603050405020304" pitchFamily="18" charset="0"/>
              </a:rPr>
              <a:t>A</a:t>
            </a:r>
            <a:r>
              <a:rPr lang="en-IN" dirty="0"/>
              <a:t> </a:t>
            </a:r>
            <a:r>
              <a:rPr lang="en-IN" sz="1500" b="1" dirty="0">
                <a:solidFill>
                  <a:srgbClr val="FFFFFF"/>
                </a:solidFill>
                <a:latin typeface="Times New Roman" panose="02020603050405020304" pitchFamily="18" charset="0"/>
                <a:cs typeface="Times New Roman" panose="02020603050405020304" pitchFamily="18" charset="0"/>
              </a:rPr>
              <a:t>Modern</a:t>
            </a:r>
            <a:r>
              <a:rPr lang="en-IN" dirty="0"/>
              <a:t> </a:t>
            </a:r>
            <a:r>
              <a:rPr lang="en-IN" sz="1500" b="1" dirty="0">
                <a:solidFill>
                  <a:srgbClr val="FFFFFF"/>
                </a:solidFill>
                <a:latin typeface="Times New Roman" panose="02020603050405020304" pitchFamily="18" charset="0"/>
                <a:cs typeface="Times New Roman" panose="02020603050405020304" pitchFamily="18" charset="0"/>
              </a:rPr>
              <a:t>Witch</a:t>
            </a:r>
            <a:r>
              <a:rPr lang="en-IN" dirty="0"/>
              <a:t> </a:t>
            </a:r>
          </a:p>
        </p:txBody>
      </p:sp>
      <p:sp>
        <p:nvSpPr>
          <p:cNvPr id="14" name="Google Shape;100;p15">
            <a:extLst>
              <a:ext uri="{FF2B5EF4-FFF2-40B4-BE49-F238E27FC236}">
                <a16:creationId xmlns:a16="http://schemas.microsoft.com/office/drawing/2014/main" id="{9D22FD27-B827-439F-75CA-76527116F4E1}"/>
              </a:ext>
            </a:extLst>
          </p:cNvPr>
          <p:cNvSpPr txBox="1">
            <a:spLocks/>
          </p:cNvSpPr>
          <p:nvPr/>
        </p:nvSpPr>
        <p:spPr>
          <a:xfrm>
            <a:off x="8724901" y="0"/>
            <a:ext cx="419100" cy="416191"/>
          </a:xfrm>
          <a:prstGeom prst="rect">
            <a:avLst/>
          </a:prstGeom>
          <a:solidFill>
            <a:schemeClr val="accent1">
              <a:lumMod val="60000"/>
              <a:lumOff val="40000"/>
            </a:schemeClr>
          </a:solidFill>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0000000-1234-1234-1234-123412341234}" type="slidenum">
              <a:rPr lang="en" b="1" smtClean="0"/>
              <a:pPr algn="ctr"/>
              <a:t>20</a:t>
            </a:fld>
            <a:endParaRPr lang="en" b="1" dirty="0"/>
          </a:p>
        </p:txBody>
      </p:sp>
      <p:pic>
        <p:nvPicPr>
          <p:cNvPr id="18" name="Picture 17">
            <a:extLst>
              <a:ext uri="{FF2B5EF4-FFF2-40B4-BE49-F238E27FC236}">
                <a16:creationId xmlns:a16="http://schemas.microsoft.com/office/drawing/2014/main" id="{B1E01F20-7F61-846C-E080-BDBEBD2A2E11}"/>
              </a:ext>
            </a:extLst>
          </p:cNvPr>
          <p:cNvPicPr>
            <a:picLocks noChangeAspect="1"/>
          </p:cNvPicPr>
          <p:nvPr/>
        </p:nvPicPr>
        <p:blipFill>
          <a:blip r:embed="rId3"/>
          <a:stretch>
            <a:fillRect/>
          </a:stretch>
        </p:blipFill>
        <p:spPr>
          <a:xfrm rot="10800000" flipV="1">
            <a:off x="5519130" y="1132588"/>
            <a:ext cx="531474" cy="531474"/>
          </a:xfrm>
          <a:prstGeom prst="rect">
            <a:avLst/>
          </a:prstGeom>
        </p:spPr>
      </p:pic>
      <p:pic>
        <p:nvPicPr>
          <p:cNvPr id="24" name="Picture 23">
            <a:extLst>
              <a:ext uri="{FF2B5EF4-FFF2-40B4-BE49-F238E27FC236}">
                <a16:creationId xmlns:a16="http://schemas.microsoft.com/office/drawing/2014/main" id="{D4C9B026-BE5B-DAD1-95E3-42628638B7E7}"/>
              </a:ext>
            </a:extLst>
          </p:cNvPr>
          <p:cNvPicPr>
            <a:picLocks noChangeAspect="1"/>
          </p:cNvPicPr>
          <p:nvPr/>
        </p:nvPicPr>
        <p:blipFill>
          <a:blip r:embed="rId4"/>
          <a:stretch>
            <a:fillRect/>
          </a:stretch>
        </p:blipFill>
        <p:spPr>
          <a:xfrm>
            <a:off x="1517515" y="1132588"/>
            <a:ext cx="475945" cy="4759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heel(1)">
                                      <p:cBhvr>
                                        <p:cTn id="7" dur="2000"/>
                                        <p:tgtEl>
                                          <p:spTgt spid="24"/>
                                        </p:tgtEl>
                                      </p:cBhvr>
                                    </p:animEffect>
                                  </p:childTnLst>
                                </p:cTn>
                              </p:par>
                              <p:par>
                                <p:cTn id="8" presetID="21" presetClass="entr" presetSubtype="1"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7"/>
          <p:cNvSpPr txBox="1">
            <a:spLocks noGrp="1"/>
          </p:cNvSpPr>
          <p:nvPr>
            <p:ph type="title"/>
          </p:nvPr>
        </p:nvSpPr>
        <p:spPr>
          <a:xfrm>
            <a:off x="123771" y="416191"/>
            <a:ext cx="6295316" cy="410096"/>
          </a:xfrm>
          <a:prstGeom prst="rect">
            <a:avLst/>
          </a:prstGeom>
        </p:spPr>
        <p:txBody>
          <a:bodyPr spcFirstLastPara="1" wrap="square" lIns="91425" tIns="91425" rIns="91425" bIns="91425" anchor="ctr" anchorCtr="0">
            <a:noAutofit/>
          </a:bodyPr>
          <a:lstStyle/>
          <a:p>
            <a:pPr algn="l"/>
            <a:r>
              <a:rPr lang="en-US" sz="3000" b="1" dirty="0">
                <a:latin typeface="Arial Rounded MT Bold" panose="020F0704030504030204" pitchFamily="34" charset="0"/>
              </a:rPr>
              <a:t>Business</a:t>
            </a:r>
            <a:r>
              <a:rPr lang="en-US" sz="3000" dirty="0">
                <a:solidFill>
                  <a:srgbClr val="DFEB33"/>
                </a:solidFill>
                <a:latin typeface="Raleway Bold"/>
              </a:rPr>
              <a:t> </a:t>
            </a:r>
            <a:r>
              <a:rPr lang="en-US" sz="3000" b="1" dirty="0">
                <a:latin typeface="Arial Rounded MT Bold" panose="020F0704030504030204" pitchFamily="34" charset="0"/>
              </a:rPr>
              <a:t>Interpretations </a:t>
            </a:r>
            <a:br>
              <a:rPr lang="en-US" sz="3600" dirty="0">
                <a:solidFill>
                  <a:srgbClr val="DFEB33"/>
                </a:solidFill>
                <a:latin typeface="Raleway Bold"/>
              </a:rPr>
            </a:br>
            <a:endParaRPr dirty="0"/>
          </a:p>
        </p:txBody>
      </p:sp>
      <p:sp>
        <p:nvSpPr>
          <p:cNvPr id="14" name="Google Shape;100;p15">
            <a:extLst>
              <a:ext uri="{FF2B5EF4-FFF2-40B4-BE49-F238E27FC236}">
                <a16:creationId xmlns:a16="http://schemas.microsoft.com/office/drawing/2014/main" id="{152E9A3F-709A-47ED-646C-CA9CDBB1CCCB}"/>
              </a:ext>
            </a:extLst>
          </p:cNvPr>
          <p:cNvSpPr txBox="1">
            <a:spLocks/>
          </p:cNvSpPr>
          <p:nvPr/>
        </p:nvSpPr>
        <p:spPr>
          <a:xfrm>
            <a:off x="8686800" y="0"/>
            <a:ext cx="457200" cy="416191"/>
          </a:xfrm>
          <a:prstGeom prst="rect">
            <a:avLst/>
          </a:prstGeom>
          <a:solidFill>
            <a:schemeClr val="accent1">
              <a:lumMod val="60000"/>
              <a:lumOff val="40000"/>
            </a:schemeClr>
          </a:solidFill>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0000000-1234-1234-1234-123412341234}" type="slidenum">
              <a:rPr lang="en" b="1" smtClean="0"/>
              <a:pPr algn="ctr"/>
              <a:t>21</a:t>
            </a:fld>
            <a:endParaRPr lang="en" b="1" dirty="0"/>
          </a:p>
        </p:txBody>
      </p:sp>
      <p:sp>
        <p:nvSpPr>
          <p:cNvPr id="5" name="Oval 4">
            <a:extLst>
              <a:ext uri="{FF2B5EF4-FFF2-40B4-BE49-F238E27FC236}">
                <a16:creationId xmlns:a16="http://schemas.microsoft.com/office/drawing/2014/main" id="{DB376560-E55A-B41F-56CD-558CAF2C8A1A}"/>
              </a:ext>
            </a:extLst>
          </p:cNvPr>
          <p:cNvSpPr/>
          <p:nvPr/>
        </p:nvSpPr>
        <p:spPr>
          <a:xfrm>
            <a:off x="56713" y="706142"/>
            <a:ext cx="1514529" cy="1037278"/>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Identify Popular Product/ Brands</a:t>
            </a:r>
          </a:p>
        </p:txBody>
      </p:sp>
      <p:sp>
        <p:nvSpPr>
          <p:cNvPr id="6" name="Oval 5">
            <a:extLst>
              <a:ext uri="{FF2B5EF4-FFF2-40B4-BE49-F238E27FC236}">
                <a16:creationId xmlns:a16="http://schemas.microsoft.com/office/drawing/2014/main" id="{DD41338B-6747-5A22-14D5-BD198693A01B}"/>
              </a:ext>
            </a:extLst>
          </p:cNvPr>
          <p:cNvSpPr/>
          <p:nvPr/>
        </p:nvSpPr>
        <p:spPr>
          <a:xfrm>
            <a:off x="71626" y="1894529"/>
            <a:ext cx="1499615" cy="906689"/>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Recommendations To Customers</a:t>
            </a:r>
            <a:endParaRPr lang="en-IN" sz="1200" dirty="0">
              <a:solidFill>
                <a:schemeClr val="tx1"/>
              </a:solidFill>
            </a:endParaRPr>
          </a:p>
        </p:txBody>
      </p:sp>
      <p:sp>
        <p:nvSpPr>
          <p:cNvPr id="7" name="Oval 6">
            <a:extLst>
              <a:ext uri="{FF2B5EF4-FFF2-40B4-BE49-F238E27FC236}">
                <a16:creationId xmlns:a16="http://schemas.microsoft.com/office/drawing/2014/main" id="{331730BF-EDBD-A5CA-D0B7-02020C96D7BA}"/>
              </a:ext>
            </a:extLst>
          </p:cNvPr>
          <p:cNvSpPr/>
          <p:nvPr/>
        </p:nvSpPr>
        <p:spPr>
          <a:xfrm>
            <a:off x="71626" y="3000842"/>
            <a:ext cx="1499615" cy="928724"/>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Predictions based on  reviews</a:t>
            </a:r>
          </a:p>
        </p:txBody>
      </p:sp>
      <p:sp>
        <p:nvSpPr>
          <p:cNvPr id="9" name="Oval 8">
            <a:extLst>
              <a:ext uri="{FF2B5EF4-FFF2-40B4-BE49-F238E27FC236}">
                <a16:creationId xmlns:a16="http://schemas.microsoft.com/office/drawing/2014/main" id="{649F44FB-C0EB-E54D-2826-3EC9F1E4DF67}"/>
              </a:ext>
            </a:extLst>
          </p:cNvPr>
          <p:cNvSpPr/>
          <p:nvPr/>
        </p:nvSpPr>
        <p:spPr>
          <a:xfrm>
            <a:off x="71626" y="4129190"/>
            <a:ext cx="1580386" cy="928724"/>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Arial" panose="020B0604020202020204" pitchFamily="34" charset="0"/>
                <a:cs typeface="Arial" panose="020B0604020202020204" pitchFamily="34" charset="0"/>
              </a:rPr>
              <a:t>Brand</a:t>
            </a:r>
            <a:r>
              <a:rPr lang="en-IN" sz="1200" dirty="0"/>
              <a:t> </a:t>
            </a:r>
            <a:r>
              <a:rPr lang="en-IN" sz="1200" b="1" dirty="0">
                <a:solidFill>
                  <a:schemeClr val="tx1"/>
                </a:solidFill>
                <a:latin typeface="Arial" panose="020B0604020202020204" pitchFamily="34" charset="0"/>
                <a:cs typeface="Arial" panose="020B0604020202020204" pitchFamily="34" charset="0"/>
              </a:rPr>
              <a:t>Reputation</a:t>
            </a:r>
            <a:r>
              <a:rPr lang="en-IN" sz="1200" dirty="0"/>
              <a:t> </a:t>
            </a:r>
            <a:r>
              <a:rPr lang="en-IN" sz="1200" b="1" dirty="0">
                <a:solidFill>
                  <a:schemeClr val="tx1"/>
                </a:solidFill>
                <a:latin typeface="Arial" panose="020B0604020202020204" pitchFamily="34" charset="0"/>
                <a:cs typeface="Arial" panose="020B0604020202020204" pitchFamily="34" charset="0"/>
              </a:rPr>
              <a:t>Management</a:t>
            </a:r>
            <a:endParaRPr lang="en-IN" sz="1200" dirty="0"/>
          </a:p>
        </p:txBody>
      </p:sp>
      <p:pic>
        <p:nvPicPr>
          <p:cNvPr id="2" name="Graphic 1" descr="Bullseye">
            <a:extLst>
              <a:ext uri="{FF2B5EF4-FFF2-40B4-BE49-F238E27FC236}">
                <a16:creationId xmlns:a16="http://schemas.microsoft.com/office/drawing/2014/main" id="{B0C78686-2591-6B75-1A32-AFDD89E3F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1036" y="61044"/>
            <a:ext cx="677635" cy="677635"/>
          </a:xfrm>
          <a:prstGeom prst="rect">
            <a:avLst/>
          </a:prstGeom>
        </p:spPr>
      </p:pic>
      <p:sp>
        <p:nvSpPr>
          <p:cNvPr id="3" name="Rectangle: Rounded Corners 2">
            <a:extLst>
              <a:ext uri="{FF2B5EF4-FFF2-40B4-BE49-F238E27FC236}">
                <a16:creationId xmlns:a16="http://schemas.microsoft.com/office/drawing/2014/main" id="{C852CE0B-699F-6D2B-C6CB-6C86BF2B33CC}"/>
              </a:ext>
            </a:extLst>
          </p:cNvPr>
          <p:cNvSpPr/>
          <p:nvPr/>
        </p:nvSpPr>
        <p:spPr>
          <a:xfrm>
            <a:off x="1571241" y="814964"/>
            <a:ext cx="7379719" cy="819633"/>
          </a:xfrm>
          <a:prstGeom prst="roundRect">
            <a:avLst/>
          </a:prstGeom>
          <a:solidFill>
            <a:srgbClr val="D7AB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rPr>
              <a:t>From the top and bottom products and brands , we can conclude that the product is meeting the expectations of the customers or not. On that basis, we can invest in or improve the product quality.</a:t>
            </a:r>
          </a:p>
        </p:txBody>
      </p:sp>
      <p:sp>
        <p:nvSpPr>
          <p:cNvPr id="4" name="Rectangle: Rounded Corners 3">
            <a:extLst>
              <a:ext uri="{FF2B5EF4-FFF2-40B4-BE49-F238E27FC236}">
                <a16:creationId xmlns:a16="http://schemas.microsoft.com/office/drawing/2014/main" id="{4FC536B3-A63B-0BFA-B748-D56E0B641A9F}"/>
              </a:ext>
            </a:extLst>
          </p:cNvPr>
          <p:cNvSpPr/>
          <p:nvPr/>
        </p:nvSpPr>
        <p:spPr>
          <a:xfrm>
            <a:off x="1571241" y="1963564"/>
            <a:ext cx="7344159" cy="819633"/>
          </a:xfrm>
          <a:prstGeom prst="roundRect">
            <a:avLst/>
          </a:prstGeom>
          <a:solidFill>
            <a:srgbClr val="D7AB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rPr>
              <a:t>By identifying trends and patterns in the purchasing behaviour of the top customers ,business can use this information to recommend similar products.</a:t>
            </a:r>
            <a:endParaRPr lang="en-IN" sz="1200" dirty="0"/>
          </a:p>
        </p:txBody>
      </p:sp>
      <p:sp>
        <p:nvSpPr>
          <p:cNvPr id="11" name="Rectangle: Rounded Corners 10">
            <a:extLst>
              <a:ext uri="{FF2B5EF4-FFF2-40B4-BE49-F238E27FC236}">
                <a16:creationId xmlns:a16="http://schemas.microsoft.com/office/drawing/2014/main" id="{E64AC482-0245-B3CF-C0F5-2A83C13B73C7}"/>
              </a:ext>
            </a:extLst>
          </p:cNvPr>
          <p:cNvSpPr/>
          <p:nvPr/>
        </p:nvSpPr>
        <p:spPr>
          <a:xfrm>
            <a:off x="1571241" y="3046377"/>
            <a:ext cx="7369559" cy="819633"/>
          </a:xfrm>
          <a:prstGeom prst="roundRect">
            <a:avLst/>
          </a:prstGeom>
          <a:solidFill>
            <a:srgbClr val="D7AB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rPr>
              <a:t>Overall , time series analysis by using reviewer id grouping with sentiment of review text ,businesses can predict the sentiments over the period of time and make data-driven decisions.</a:t>
            </a:r>
          </a:p>
        </p:txBody>
      </p:sp>
      <p:sp>
        <p:nvSpPr>
          <p:cNvPr id="12" name="Rectangle: Rounded Corners 11">
            <a:extLst>
              <a:ext uri="{FF2B5EF4-FFF2-40B4-BE49-F238E27FC236}">
                <a16:creationId xmlns:a16="http://schemas.microsoft.com/office/drawing/2014/main" id="{6D036AAB-24B6-7D62-3BBD-392C9F1CA113}"/>
              </a:ext>
            </a:extLst>
          </p:cNvPr>
          <p:cNvSpPr/>
          <p:nvPr/>
        </p:nvSpPr>
        <p:spPr>
          <a:xfrm>
            <a:off x="1652012" y="4175172"/>
            <a:ext cx="7263387" cy="819633"/>
          </a:xfrm>
          <a:prstGeom prst="roundRect">
            <a:avLst/>
          </a:prstGeom>
          <a:solidFill>
            <a:srgbClr val="D7AB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rPr>
              <a:t>By addressing the sentiments of the most reviewed brands, businesses can </a:t>
            </a:r>
            <a:r>
              <a:rPr lang="en-US" sz="1200" b="1" dirty="0">
                <a:solidFill>
                  <a:schemeClr val="tx1"/>
                </a:solidFill>
              </a:rPr>
              <a:t>highlight positive reviews on the website, social media platforms to showcase their business's reputation, whereas f</a:t>
            </a:r>
            <a:r>
              <a:rPr lang="en-IN" sz="1200" b="1" dirty="0">
                <a:solidFill>
                  <a:schemeClr val="tx1"/>
                </a:solidFill>
              </a:rPr>
              <a:t>rom negative reviews it can learn and implement the required changes.</a:t>
            </a:r>
            <a:endParaRPr lang="en-US" sz="1200" b="1" dirty="0">
              <a:solidFill>
                <a:schemeClr val="tx1"/>
              </a:solidFill>
            </a:endParaRPr>
          </a:p>
        </p:txBody>
      </p:sp>
    </p:spTree>
    <p:extLst>
      <p:ext uri="{BB962C8B-B14F-4D97-AF65-F5344CB8AC3E}">
        <p14:creationId xmlns:p14="http://schemas.microsoft.com/office/powerpoint/2010/main" val="382515097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inVertical)">
                                      <p:cBhvr>
                                        <p:cTn id="35" dur="500"/>
                                        <p:tgtEl>
                                          <p:spTgt spid="9"/>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barn(inVertical)">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3" grpId="0" animBg="1"/>
      <p:bldP spid="4"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84"/>
        <p:cNvGrpSpPr/>
        <p:nvPr/>
      </p:nvGrpSpPr>
      <p:grpSpPr>
        <a:xfrm>
          <a:off x="0" y="0"/>
          <a:ext cx="0" cy="0"/>
          <a:chOff x="0" y="0"/>
          <a:chExt cx="0" cy="0"/>
        </a:xfrm>
      </p:grpSpPr>
      <p:sp>
        <p:nvSpPr>
          <p:cNvPr id="385" name="Google Shape;385;p36"/>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386" name="Google Shape;386;p36"/>
          <p:cNvSpPr txBox="1">
            <a:spLocks noGrp="1"/>
          </p:cNvSpPr>
          <p:nvPr>
            <p:ph type="ctrTitle" idx="4294967295"/>
          </p:nvPr>
        </p:nvSpPr>
        <p:spPr>
          <a:xfrm>
            <a:off x="2261757" y="1276033"/>
            <a:ext cx="5399405" cy="109977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b="1" dirty="0">
                <a:solidFill>
                  <a:schemeClr val="accent1">
                    <a:lumMod val="60000"/>
                    <a:lumOff val="40000"/>
                  </a:schemeClr>
                </a:solidFill>
                <a:highlight>
                  <a:srgbClr val="000000"/>
                </a:highlight>
                <a:latin typeface="Arial Rounded MT Bold" panose="020F0704030504030204" pitchFamily="34" charset="0"/>
              </a:rPr>
              <a:t>THANKYOU!</a:t>
            </a:r>
            <a:endParaRPr sz="6000" dirty="0">
              <a:solidFill>
                <a:schemeClr val="accent1">
                  <a:lumMod val="60000"/>
                  <a:lumOff val="40000"/>
                </a:schemeClr>
              </a:solidFill>
              <a:highlight>
                <a:srgbClr val="000000"/>
              </a:highlight>
            </a:endParaRPr>
          </a:p>
        </p:txBody>
      </p:sp>
      <p:sp>
        <p:nvSpPr>
          <p:cNvPr id="2" name="Google Shape;100;p15">
            <a:extLst>
              <a:ext uri="{FF2B5EF4-FFF2-40B4-BE49-F238E27FC236}">
                <a16:creationId xmlns:a16="http://schemas.microsoft.com/office/drawing/2014/main" id="{46D750E2-A0B5-FF32-0571-37836116EFBA}"/>
              </a:ext>
            </a:extLst>
          </p:cNvPr>
          <p:cNvSpPr txBox="1">
            <a:spLocks/>
          </p:cNvSpPr>
          <p:nvPr/>
        </p:nvSpPr>
        <p:spPr>
          <a:xfrm>
            <a:off x="8663941" y="0"/>
            <a:ext cx="480060" cy="416191"/>
          </a:xfrm>
          <a:prstGeom prst="rect">
            <a:avLst/>
          </a:prstGeom>
          <a:solidFill>
            <a:schemeClr val="accent1">
              <a:lumMod val="60000"/>
              <a:lumOff val="40000"/>
            </a:schemeClr>
          </a:solidFill>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0000000-1234-1234-1234-123412341234}" type="slidenum">
              <a:rPr lang="en" b="1" smtClean="0"/>
              <a:pPr algn="ctr"/>
              <a:t>22</a:t>
            </a:fld>
            <a:endParaRPr lang="en"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barn(inVertical)">
                                      <p:cBhvr>
                                        <p:cTn id="7" dur="500"/>
                                        <p:tgtEl>
                                          <p:spTgt spid="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1" name="Google Shape;111;p16"/>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109" name="Google Shape;109;p16"/>
          <p:cNvSpPr txBox="1">
            <a:spLocks noGrp="1"/>
          </p:cNvSpPr>
          <p:nvPr>
            <p:ph type="ctrTitle" idx="4294967295"/>
          </p:nvPr>
        </p:nvSpPr>
        <p:spPr>
          <a:xfrm>
            <a:off x="232887" y="130453"/>
            <a:ext cx="6992079" cy="1487853"/>
          </a:xfrm>
          <a:prstGeom prst="rect">
            <a:avLst/>
          </a:prstGeom>
        </p:spPr>
        <p:txBody>
          <a:bodyPr spcFirstLastPara="1" wrap="square" lIns="91425" tIns="91425" rIns="91425" bIns="91425" anchor="ctr" anchorCtr="0">
            <a:noAutofit/>
          </a:bodyPr>
          <a:lstStyle/>
          <a:p>
            <a:pPr lvl="0"/>
            <a:r>
              <a:rPr lang="en" sz="5000" dirty="0">
                <a:solidFill>
                  <a:schemeClr val="accent1"/>
                </a:solidFill>
              </a:rPr>
              <a:t> </a:t>
            </a:r>
            <a:br>
              <a:rPr lang="en" sz="5000" dirty="0">
                <a:solidFill>
                  <a:schemeClr val="accent1"/>
                </a:solidFill>
              </a:rPr>
            </a:br>
            <a:r>
              <a:rPr lang="en" sz="4200" b="1" dirty="0">
                <a:latin typeface="Arial Rounded MT Bold" panose="020F0704030504030204" pitchFamily="34" charset="0"/>
              </a:rPr>
              <a:t>OBJECTIVE</a:t>
            </a:r>
            <a:br>
              <a:rPr lang="en" sz="5000" dirty="0">
                <a:solidFill>
                  <a:schemeClr val="accent1"/>
                </a:solidFill>
              </a:rPr>
            </a:br>
            <a:r>
              <a:rPr lang="en" sz="2200" b="1" dirty="0">
                <a:solidFill>
                  <a:schemeClr val="tx1"/>
                </a:solidFill>
                <a:highlight>
                  <a:srgbClr val="79EF29"/>
                </a:highlight>
                <a:latin typeface="Arial" panose="020B0604020202020204" pitchFamily="34" charset="0"/>
                <a:cs typeface="Arial" panose="020B0604020202020204" pitchFamily="34" charset="0"/>
              </a:rPr>
              <a:t>Customer Retention And Sentiment Forecasting</a:t>
            </a:r>
            <a:br>
              <a:rPr lang="en" sz="5000" dirty="0">
                <a:solidFill>
                  <a:schemeClr val="accent1"/>
                </a:solidFill>
              </a:rPr>
            </a:br>
            <a:endParaRPr sz="5000" dirty="0">
              <a:solidFill>
                <a:schemeClr val="accent1"/>
              </a:solidFill>
            </a:endParaRPr>
          </a:p>
        </p:txBody>
      </p:sp>
      <p:sp>
        <p:nvSpPr>
          <p:cNvPr id="110" name="Google Shape;110;p16"/>
          <p:cNvSpPr txBox="1">
            <a:spLocks noGrp="1"/>
          </p:cNvSpPr>
          <p:nvPr>
            <p:ph type="subTitle" idx="4294967295"/>
          </p:nvPr>
        </p:nvSpPr>
        <p:spPr>
          <a:xfrm>
            <a:off x="220981" y="1609725"/>
            <a:ext cx="6492239" cy="3027590"/>
          </a:xfrm>
          <a:prstGeom prst="rect">
            <a:avLst/>
          </a:prstGeom>
          <a:solidFill>
            <a:schemeClr val="bg2"/>
          </a:solidFill>
        </p:spPr>
        <p:txBody>
          <a:bodyPr spcFirstLastPara="1" wrap="square" lIns="91425" tIns="91425" rIns="91425" bIns="91425" anchor="t" anchorCtr="0">
            <a:noAutofit/>
          </a:bodyPr>
          <a:lstStyle/>
          <a:p>
            <a:pPr indent="-457200" algn="just">
              <a:buClr>
                <a:schemeClr val="dk1"/>
              </a:buClr>
              <a:buSzPts val="1100"/>
              <a:buFont typeface="Wingdings" panose="05000000000000000000" pitchFamily="2" charset="2"/>
              <a:buChar char="q"/>
            </a:pPr>
            <a:r>
              <a:rPr lang="en-US" sz="1900" dirty="0">
                <a:latin typeface="Times New Roman" panose="02020603050405020304" pitchFamily="18" charset="0"/>
                <a:cs typeface="Times New Roman" panose="02020603050405020304" pitchFamily="18" charset="0"/>
              </a:rPr>
              <a:t>Analyzing customer feedback through natural language processing techniques can help businesses identify key themes and sentiment in customer reviews. By classifying and clustering customers based on their review text, businesses can develop targeted retention strategies for each group.</a:t>
            </a:r>
          </a:p>
          <a:p>
            <a:pPr indent="-457200" algn="just">
              <a:buClr>
                <a:schemeClr val="dk1"/>
              </a:buClr>
              <a:buSzPts val="1100"/>
              <a:buFont typeface="Wingdings" panose="05000000000000000000" pitchFamily="2" charset="2"/>
              <a:buChar char="q"/>
            </a:pPr>
            <a:endParaRPr lang="en" sz="1900" dirty="0">
              <a:latin typeface="Times New Roman" panose="02020603050405020304" pitchFamily="18" charset="0"/>
              <a:cs typeface="Times New Roman" panose="02020603050405020304" pitchFamily="18" charset="0"/>
            </a:endParaRPr>
          </a:p>
          <a:p>
            <a:pPr indent="-457200" algn="just">
              <a:buClr>
                <a:schemeClr val="dk1"/>
              </a:buClr>
              <a:buSzPts val="1100"/>
              <a:buFont typeface="Wingdings" panose="05000000000000000000" pitchFamily="2" charset="2"/>
              <a:buChar char="q"/>
            </a:pPr>
            <a:r>
              <a:rPr lang="en" sz="1900" dirty="0">
                <a:latin typeface="Times New Roman" panose="02020603050405020304" pitchFamily="18" charset="0"/>
                <a:cs typeface="Times New Roman" panose="02020603050405020304" pitchFamily="18" charset="0"/>
              </a:rPr>
              <a:t>Trend and seasonality analysis to predict how frequently a particular category of customers would shop in the future (Time series analysis).</a:t>
            </a:r>
            <a:endParaRPr sz="19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F216231-9834-5F6C-259C-B840DF2B8837}"/>
              </a:ext>
            </a:extLst>
          </p:cNvPr>
          <p:cNvPicPr>
            <a:picLocks noChangeAspect="1"/>
          </p:cNvPicPr>
          <p:nvPr/>
        </p:nvPicPr>
        <p:blipFill>
          <a:blip r:embed="rId3"/>
          <a:stretch>
            <a:fillRect/>
          </a:stretch>
        </p:blipFill>
        <p:spPr>
          <a:xfrm>
            <a:off x="7329488" y="362873"/>
            <a:ext cx="918493" cy="951577"/>
          </a:xfrm>
          <a:prstGeom prst="rect">
            <a:avLst/>
          </a:prstGeom>
        </p:spPr>
      </p:pic>
      <p:sp>
        <p:nvSpPr>
          <p:cNvPr id="6" name="Google Shape;100;p15">
            <a:extLst>
              <a:ext uri="{FF2B5EF4-FFF2-40B4-BE49-F238E27FC236}">
                <a16:creationId xmlns:a16="http://schemas.microsoft.com/office/drawing/2014/main" id="{6B560F98-60F4-9C4D-DE49-7DD3D648750A}"/>
              </a:ext>
            </a:extLst>
          </p:cNvPr>
          <p:cNvSpPr txBox="1">
            <a:spLocks/>
          </p:cNvSpPr>
          <p:nvPr/>
        </p:nvSpPr>
        <p:spPr>
          <a:xfrm>
            <a:off x="8730641" y="0"/>
            <a:ext cx="413359" cy="416191"/>
          </a:xfrm>
          <a:prstGeom prst="rect">
            <a:avLst/>
          </a:prstGeom>
          <a:solidFill>
            <a:schemeClr val="accent1">
              <a:lumMod val="60000"/>
              <a:lumOff val="40000"/>
            </a:schemeClr>
          </a:solidFill>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0000000-1234-1234-1234-123412341234}" type="slidenum">
              <a:rPr lang="en" b="1" smtClean="0"/>
              <a:pPr algn="ctr"/>
              <a:t>3</a:t>
            </a:fld>
            <a:endParaRPr lang="en" b="1"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A874B-D8CF-F998-D1E5-F6FC04F607F8}"/>
              </a:ext>
            </a:extLst>
          </p:cNvPr>
          <p:cNvSpPr>
            <a:spLocks noGrp="1"/>
          </p:cNvSpPr>
          <p:nvPr>
            <p:ph type="title"/>
          </p:nvPr>
        </p:nvSpPr>
        <p:spPr>
          <a:xfrm>
            <a:off x="305900" y="229156"/>
            <a:ext cx="3382180" cy="741905"/>
          </a:xfrm>
        </p:spPr>
        <p:txBody>
          <a:bodyPr/>
          <a:lstStyle/>
          <a:p>
            <a:r>
              <a:rPr lang="en" sz="4500" b="1" dirty="0">
                <a:latin typeface="Arial Rounded MT Bold" panose="020F0704030504030204" pitchFamily="34" charset="0"/>
              </a:rPr>
              <a:t>OVERVIEW</a:t>
            </a:r>
            <a:endParaRPr lang="en-IN" sz="4500" dirty="0"/>
          </a:p>
        </p:txBody>
      </p:sp>
      <p:sp>
        <p:nvSpPr>
          <p:cNvPr id="8" name="Rectangle: Rounded Corners 7">
            <a:extLst>
              <a:ext uri="{FF2B5EF4-FFF2-40B4-BE49-F238E27FC236}">
                <a16:creationId xmlns:a16="http://schemas.microsoft.com/office/drawing/2014/main" id="{D9A7898D-BED8-5728-3F72-031E6031E933}"/>
              </a:ext>
            </a:extLst>
          </p:cNvPr>
          <p:cNvSpPr/>
          <p:nvPr/>
        </p:nvSpPr>
        <p:spPr>
          <a:xfrm>
            <a:off x="305900" y="4294706"/>
            <a:ext cx="2049780" cy="741905"/>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PREPROCESSING AND CLEANING</a:t>
            </a:r>
          </a:p>
        </p:txBody>
      </p:sp>
      <p:sp>
        <p:nvSpPr>
          <p:cNvPr id="12" name="Rectangle: Rounded Corners 11">
            <a:extLst>
              <a:ext uri="{FF2B5EF4-FFF2-40B4-BE49-F238E27FC236}">
                <a16:creationId xmlns:a16="http://schemas.microsoft.com/office/drawing/2014/main" id="{7A8ACCE2-A40A-D289-31B2-4C24C8E6EFF1}"/>
              </a:ext>
            </a:extLst>
          </p:cNvPr>
          <p:cNvSpPr/>
          <p:nvPr/>
        </p:nvSpPr>
        <p:spPr>
          <a:xfrm>
            <a:off x="2458440" y="2666022"/>
            <a:ext cx="2049780" cy="741905"/>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SENTIMENT ANALYSIS</a:t>
            </a:r>
          </a:p>
        </p:txBody>
      </p:sp>
      <p:sp>
        <p:nvSpPr>
          <p:cNvPr id="13" name="Rectangle: Rounded Corners 12">
            <a:extLst>
              <a:ext uri="{FF2B5EF4-FFF2-40B4-BE49-F238E27FC236}">
                <a16:creationId xmlns:a16="http://schemas.microsoft.com/office/drawing/2014/main" id="{D6C6B05C-3528-828E-A4E5-9F7E3439A838}"/>
              </a:ext>
            </a:extLst>
          </p:cNvPr>
          <p:cNvSpPr/>
          <p:nvPr/>
        </p:nvSpPr>
        <p:spPr>
          <a:xfrm>
            <a:off x="3483330" y="1850681"/>
            <a:ext cx="2049780" cy="74190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CLASSIFICATION &amp; CLUSTERING</a:t>
            </a:r>
          </a:p>
        </p:txBody>
      </p:sp>
      <p:sp>
        <p:nvSpPr>
          <p:cNvPr id="14" name="Rectangle: Rounded Corners 13">
            <a:extLst>
              <a:ext uri="{FF2B5EF4-FFF2-40B4-BE49-F238E27FC236}">
                <a16:creationId xmlns:a16="http://schemas.microsoft.com/office/drawing/2014/main" id="{58ED4453-A663-63E3-DCA2-59DE58292817}"/>
              </a:ext>
            </a:extLst>
          </p:cNvPr>
          <p:cNvSpPr/>
          <p:nvPr/>
        </p:nvSpPr>
        <p:spPr>
          <a:xfrm>
            <a:off x="4572000" y="1035341"/>
            <a:ext cx="2049780" cy="74190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TIME SERIES ANALYSIS</a:t>
            </a:r>
          </a:p>
        </p:txBody>
      </p:sp>
      <p:sp>
        <p:nvSpPr>
          <p:cNvPr id="15" name="Rectangle: Rounded Corners 14">
            <a:extLst>
              <a:ext uri="{FF2B5EF4-FFF2-40B4-BE49-F238E27FC236}">
                <a16:creationId xmlns:a16="http://schemas.microsoft.com/office/drawing/2014/main" id="{5E603486-9668-1D70-B7BE-B106222DE33F}"/>
              </a:ext>
            </a:extLst>
          </p:cNvPr>
          <p:cNvSpPr/>
          <p:nvPr/>
        </p:nvSpPr>
        <p:spPr>
          <a:xfrm>
            <a:off x="5734050" y="229155"/>
            <a:ext cx="2049780" cy="74190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BUSINESS SOLUTIONS</a:t>
            </a:r>
          </a:p>
        </p:txBody>
      </p:sp>
      <p:sp>
        <p:nvSpPr>
          <p:cNvPr id="17" name="Rectangle: Rounded Corners 16">
            <a:extLst>
              <a:ext uri="{FF2B5EF4-FFF2-40B4-BE49-F238E27FC236}">
                <a16:creationId xmlns:a16="http://schemas.microsoft.com/office/drawing/2014/main" id="{C8848898-F851-D074-45D5-A817050F8102}"/>
              </a:ext>
            </a:extLst>
          </p:cNvPr>
          <p:cNvSpPr/>
          <p:nvPr/>
        </p:nvSpPr>
        <p:spPr>
          <a:xfrm>
            <a:off x="1433550" y="3481362"/>
            <a:ext cx="2049780" cy="741905"/>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EXPLORATORY DATA ANALYSIS</a:t>
            </a:r>
          </a:p>
        </p:txBody>
      </p:sp>
      <p:cxnSp>
        <p:nvCxnSpPr>
          <p:cNvPr id="28" name="Straight Arrow Connector 27">
            <a:extLst>
              <a:ext uri="{FF2B5EF4-FFF2-40B4-BE49-F238E27FC236}">
                <a16:creationId xmlns:a16="http://schemas.microsoft.com/office/drawing/2014/main" id="{228840E0-9223-F30E-19B1-72434E0D2C7F}"/>
              </a:ext>
            </a:extLst>
          </p:cNvPr>
          <p:cNvCxnSpPr>
            <a:cxnSpLocks/>
          </p:cNvCxnSpPr>
          <p:nvPr/>
        </p:nvCxnSpPr>
        <p:spPr>
          <a:xfrm flipV="1">
            <a:off x="2857500" y="655320"/>
            <a:ext cx="5532120" cy="43053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Google Shape;100;p15">
            <a:extLst>
              <a:ext uri="{FF2B5EF4-FFF2-40B4-BE49-F238E27FC236}">
                <a16:creationId xmlns:a16="http://schemas.microsoft.com/office/drawing/2014/main" id="{4D45641C-C941-7868-BE71-5C4A29F7D0D8}"/>
              </a:ext>
            </a:extLst>
          </p:cNvPr>
          <p:cNvSpPr txBox="1">
            <a:spLocks/>
          </p:cNvSpPr>
          <p:nvPr/>
        </p:nvSpPr>
        <p:spPr>
          <a:xfrm>
            <a:off x="8730641" y="0"/>
            <a:ext cx="413359" cy="416191"/>
          </a:xfrm>
          <a:prstGeom prst="rect">
            <a:avLst/>
          </a:prstGeom>
          <a:solidFill>
            <a:schemeClr val="accent1">
              <a:lumMod val="60000"/>
              <a:lumOff val="40000"/>
            </a:schemeClr>
          </a:solidFill>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0000000-1234-1234-1234-123412341234}" type="slidenum">
              <a:rPr lang="en" b="1" smtClean="0"/>
              <a:pPr algn="ctr"/>
              <a:t>4</a:t>
            </a:fld>
            <a:endParaRPr lang="en" b="1" dirty="0"/>
          </a:p>
        </p:txBody>
      </p:sp>
      <p:pic>
        <p:nvPicPr>
          <p:cNvPr id="32" name="Picture 31">
            <a:extLst>
              <a:ext uri="{FF2B5EF4-FFF2-40B4-BE49-F238E27FC236}">
                <a16:creationId xmlns:a16="http://schemas.microsoft.com/office/drawing/2014/main" id="{1D2D5553-405E-7A02-9D6A-6C2751A821AC}"/>
              </a:ext>
            </a:extLst>
          </p:cNvPr>
          <p:cNvPicPr>
            <a:picLocks noChangeAspect="1"/>
          </p:cNvPicPr>
          <p:nvPr/>
        </p:nvPicPr>
        <p:blipFill>
          <a:blip r:embed="rId2"/>
          <a:stretch>
            <a:fillRect/>
          </a:stretch>
        </p:blipFill>
        <p:spPr>
          <a:xfrm>
            <a:off x="8282941" y="4294706"/>
            <a:ext cx="608500" cy="643631"/>
          </a:xfrm>
          <a:prstGeom prst="rect">
            <a:avLst/>
          </a:prstGeom>
        </p:spPr>
      </p:pic>
    </p:spTree>
    <p:extLst>
      <p:ext uri="{BB962C8B-B14F-4D97-AF65-F5344CB8AC3E}">
        <p14:creationId xmlns:p14="http://schemas.microsoft.com/office/powerpoint/2010/main" val="85737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2"/>
                                        </p:tgtEl>
                                        <p:attrNameLst>
                                          <p:attrName>r</p:attrName>
                                        </p:attrNameLst>
                                      </p:cBhvr>
                                    </p:animRot>
                                    <p:animRot by="-240000">
                                      <p:cBhvr>
                                        <p:cTn id="7" dur="200" fill="hold">
                                          <p:stCondLst>
                                            <p:cond delay="200"/>
                                          </p:stCondLst>
                                        </p:cTn>
                                        <p:tgtEl>
                                          <p:spTgt spid="32"/>
                                        </p:tgtEl>
                                        <p:attrNameLst>
                                          <p:attrName>r</p:attrName>
                                        </p:attrNameLst>
                                      </p:cBhvr>
                                    </p:animRot>
                                    <p:animRot by="240000">
                                      <p:cBhvr>
                                        <p:cTn id="8" dur="200" fill="hold">
                                          <p:stCondLst>
                                            <p:cond delay="400"/>
                                          </p:stCondLst>
                                        </p:cTn>
                                        <p:tgtEl>
                                          <p:spTgt spid="32"/>
                                        </p:tgtEl>
                                        <p:attrNameLst>
                                          <p:attrName>r</p:attrName>
                                        </p:attrNameLst>
                                      </p:cBhvr>
                                    </p:animRot>
                                    <p:animRot by="-240000">
                                      <p:cBhvr>
                                        <p:cTn id="9" dur="200" fill="hold">
                                          <p:stCondLst>
                                            <p:cond delay="600"/>
                                          </p:stCondLst>
                                        </p:cTn>
                                        <p:tgtEl>
                                          <p:spTgt spid="32"/>
                                        </p:tgtEl>
                                        <p:attrNameLst>
                                          <p:attrName>r</p:attrName>
                                        </p:attrNameLst>
                                      </p:cBhvr>
                                    </p:animRot>
                                    <p:animRot by="120000">
                                      <p:cBhvr>
                                        <p:cTn id="10" dur="200" fill="hold">
                                          <p:stCondLst>
                                            <p:cond delay="800"/>
                                          </p:stCondLst>
                                        </p:cTn>
                                        <p:tgtEl>
                                          <p:spTgt spid="32"/>
                                        </p:tgtEl>
                                        <p:attrNameLst>
                                          <p:attrName>r</p:attrName>
                                        </p:attrNameLst>
                                      </p:cBhvr>
                                    </p:animRot>
                                  </p:childTnLst>
                                </p:cTn>
                              </p:par>
                              <p:par>
                                <p:cTn id="11" presetID="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8" fill="hold" grpId="0" nodeType="afterEffect">
                                  <p:stCondLst>
                                    <p:cond delay="100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0-#ppt_w/2"/>
                                          </p:val>
                                        </p:tav>
                                        <p:tav tm="100000">
                                          <p:val>
                                            <p:strVal val="#ppt_x"/>
                                          </p:val>
                                        </p:tav>
                                      </p:tavLst>
                                    </p:anim>
                                    <p:anim calcmode="lin" valueType="num">
                                      <p:cBhvr additive="base">
                                        <p:cTn id="19" dur="500" fill="hold"/>
                                        <p:tgtEl>
                                          <p:spTgt spid="17"/>
                                        </p:tgtEl>
                                        <p:attrNameLst>
                                          <p:attrName>ppt_y</p:attrName>
                                        </p:attrNameLst>
                                      </p:cBhvr>
                                      <p:tavLst>
                                        <p:tav tm="0">
                                          <p:val>
                                            <p:strVal val="#ppt_y"/>
                                          </p:val>
                                        </p:tav>
                                        <p:tav tm="100000">
                                          <p:val>
                                            <p:strVal val="#ppt_y"/>
                                          </p:val>
                                        </p:tav>
                                      </p:tavLst>
                                    </p:anim>
                                  </p:childTnLst>
                                </p:cTn>
                              </p:par>
                            </p:childTnLst>
                          </p:cTn>
                        </p:par>
                        <p:par>
                          <p:cTn id="20" fill="hold">
                            <p:stCondLst>
                              <p:cond delay="2500"/>
                            </p:stCondLst>
                            <p:childTnLst>
                              <p:par>
                                <p:cTn id="21" presetID="2" presetClass="entr" presetSubtype="8" fill="hold" grpId="0" nodeType="afterEffect">
                                  <p:stCondLst>
                                    <p:cond delay="15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par>
                          <p:cTn id="25" fill="hold">
                            <p:stCondLst>
                              <p:cond delay="4500"/>
                            </p:stCondLst>
                            <p:childTnLst>
                              <p:par>
                                <p:cTn id="26" presetID="2" presetClass="entr" presetSubtype="8" fill="hold" grpId="0" nodeType="afterEffect">
                                  <p:stCondLst>
                                    <p:cond delay="100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0-#ppt_w/2"/>
                                          </p:val>
                                        </p:tav>
                                        <p:tav tm="100000">
                                          <p:val>
                                            <p:strVal val="#ppt_x"/>
                                          </p:val>
                                        </p:tav>
                                      </p:tavLst>
                                    </p:anim>
                                    <p:anim calcmode="lin" valueType="num">
                                      <p:cBhvr additive="base">
                                        <p:cTn id="29" dur="500" fill="hold"/>
                                        <p:tgtEl>
                                          <p:spTgt spid="13"/>
                                        </p:tgtEl>
                                        <p:attrNameLst>
                                          <p:attrName>ppt_y</p:attrName>
                                        </p:attrNameLst>
                                      </p:cBhvr>
                                      <p:tavLst>
                                        <p:tav tm="0">
                                          <p:val>
                                            <p:strVal val="#ppt_y"/>
                                          </p:val>
                                        </p:tav>
                                        <p:tav tm="100000">
                                          <p:val>
                                            <p:strVal val="#ppt_y"/>
                                          </p:val>
                                        </p:tav>
                                      </p:tavLst>
                                    </p:anim>
                                  </p:childTnLst>
                                </p:cTn>
                              </p:par>
                            </p:childTnLst>
                          </p:cTn>
                        </p:par>
                        <p:par>
                          <p:cTn id="30" fill="hold">
                            <p:stCondLst>
                              <p:cond delay="6000"/>
                            </p:stCondLst>
                            <p:childTnLst>
                              <p:par>
                                <p:cTn id="31" presetID="2" presetClass="entr" presetSubtype="8" fill="hold" grpId="0" nodeType="afterEffect">
                                  <p:stCondLst>
                                    <p:cond delay="10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0-#ppt_w/2"/>
                                          </p:val>
                                        </p:tav>
                                        <p:tav tm="100000">
                                          <p:val>
                                            <p:strVal val="#ppt_x"/>
                                          </p:val>
                                        </p:tav>
                                      </p:tavLst>
                                    </p:anim>
                                    <p:anim calcmode="lin" valueType="num">
                                      <p:cBhvr additive="base">
                                        <p:cTn id="34" dur="500" fill="hold"/>
                                        <p:tgtEl>
                                          <p:spTgt spid="14"/>
                                        </p:tgtEl>
                                        <p:attrNameLst>
                                          <p:attrName>ppt_y</p:attrName>
                                        </p:attrNameLst>
                                      </p:cBhvr>
                                      <p:tavLst>
                                        <p:tav tm="0">
                                          <p:val>
                                            <p:strVal val="#ppt_y"/>
                                          </p:val>
                                        </p:tav>
                                        <p:tav tm="100000">
                                          <p:val>
                                            <p:strVal val="#ppt_y"/>
                                          </p:val>
                                        </p:tav>
                                      </p:tavLst>
                                    </p:anim>
                                  </p:childTnLst>
                                </p:cTn>
                              </p:par>
                            </p:childTnLst>
                          </p:cTn>
                        </p:par>
                        <p:par>
                          <p:cTn id="35" fill="hold">
                            <p:stCondLst>
                              <p:cond delay="7500"/>
                            </p:stCondLst>
                            <p:childTnLst>
                              <p:par>
                                <p:cTn id="36" presetID="2" presetClass="entr" presetSubtype="8" fill="hold" grpId="0" nodeType="afterEffect">
                                  <p:stCondLst>
                                    <p:cond delay="100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0-#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childTnLst>
                          </p:cTn>
                        </p:par>
                        <p:par>
                          <p:cTn id="40" fill="hold">
                            <p:stCondLst>
                              <p:cond delay="9000"/>
                            </p:stCondLst>
                            <p:childTnLst>
                              <p:par>
                                <p:cTn id="41" presetID="22" presetClass="entr" presetSubtype="4"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down)">
                                      <p:cBhvr>
                                        <p:cTn id="4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P spid="15"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026279" y="391267"/>
            <a:ext cx="7524762"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200" b="1" dirty="0">
                <a:latin typeface="Arial Rounded MT Bold" panose="020F0704030504030204" pitchFamily="34" charset="0"/>
              </a:rPr>
              <a:t>ABOUT THE DATASET</a:t>
            </a:r>
            <a:endParaRPr sz="4200" b="1" dirty="0">
              <a:latin typeface="Arial Rounded MT Bold" panose="020F0704030504030204" pitchFamily="34" charset="0"/>
            </a:endParaRPr>
          </a:p>
        </p:txBody>
      </p:sp>
      <p:sp>
        <p:nvSpPr>
          <p:cNvPr id="98" name="Google Shape;98;p15"/>
          <p:cNvSpPr txBox="1">
            <a:spLocks noGrp="1"/>
          </p:cNvSpPr>
          <p:nvPr>
            <p:ph type="body" idx="1"/>
          </p:nvPr>
        </p:nvSpPr>
        <p:spPr>
          <a:xfrm>
            <a:off x="797084" y="1367325"/>
            <a:ext cx="3774916" cy="2654606"/>
          </a:xfrm>
          <a:prstGeom prst="rect">
            <a:avLst/>
          </a:prstGeom>
        </p:spPr>
        <p:txBody>
          <a:bodyPr spcFirstLastPara="1" wrap="square" lIns="91425" tIns="91425" rIns="91425" bIns="91425" anchor="t" anchorCtr="0">
            <a:noAutofit/>
          </a:bodyPr>
          <a:lstStyle/>
          <a:p>
            <a:pPr marL="342900" lvl="0" indent="-342900" algn="l" rtl="0">
              <a:spcBef>
                <a:spcPts val="600"/>
              </a:spcBef>
              <a:spcAft>
                <a:spcPts val="0"/>
              </a:spcAft>
              <a:buClr>
                <a:schemeClr val="dk1"/>
              </a:buClr>
              <a:buSzPts val="1100"/>
              <a:buFont typeface="Arial" panose="020B0604020202020204" pitchFamily="34" charset="0"/>
              <a:buChar char="•"/>
            </a:pPr>
            <a:r>
              <a:rPr lang="en-IN" sz="1500" b="1" dirty="0"/>
              <a:t>Dataset : </a:t>
            </a:r>
            <a:r>
              <a:rPr lang="en-IN" sz="1500" dirty="0">
                <a:solidFill>
                  <a:schemeClr val="accent1">
                    <a:lumMod val="75000"/>
                  </a:schemeClr>
                </a:solidFill>
                <a:hlinkClick r:id="rId3">
                  <a:extLst>
                    <a:ext uri="{A12FA001-AC4F-418D-AE19-62706E023703}">
                      <ahyp:hlinkClr xmlns:ahyp="http://schemas.microsoft.com/office/drawing/2018/hyperlinkcolor" val="tx"/>
                    </a:ext>
                  </a:extLst>
                </a:hlinkClick>
              </a:rPr>
              <a:t>https://cseweb.ucsd.edu/~jmcauley/datasets/amazon_v2/</a:t>
            </a:r>
            <a:endParaRPr lang="en-IN" sz="1500" dirty="0">
              <a:solidFill>
                <a:schemeClr val="accent1">
                  <a:lumMod val="75000"/>
                </a:schemeClr>
              </a:solidFill>
            </a:endParaRPr>
          </a:p>
          <a:p>
            <a:pPr marL="342900" lvl="0" indent="-342900" algn="l" rtl="0">
              <a:spcBef>
                <a:spcPts val="600"/>
              </a:spcBef>
              <a:spcAft>
                <a:spcPts val="0"/>
              </a:spcAft>
              <a:buClr>
                <a:schemeClr val="dk1"/>
              </a:buClr>
              <a:buSzPts val="1100"/>
              <a:buFont typeface="Arial" panose="020B0604020202020204" pitchFamily="34" charset="0"/>
              <a:buChar char="•"/>
            </a:pPr>
            <a:r>
              <a:rPr lang="en-IN" sz="1500" b="1" dirty="0"/>
              <a:t>Products Reviewed Between </a:t>
            </a:r>
            <a:r>
              <a:rPr lang="en-IN" sz="1500" dirty="0">
                <a:solidFill>
                  <a:schemeClr val="accent1">
                    <a:lumMod val="75000"/>
                  </a:schemeClr>
                </a:solidFill>
                <a:hlinkClick r:id="rId3">
                  <a:extLst>
                    <a:ext uri="{A12FA001-AC4F-418D-AE19-62706E023703}">
                      <ahyp:hlinkClr xmlns:ahyp="http://schemas.microsoft.com/office/drawing/2018/hyperlinkcolor" val="tx"/>
                    </a:ext>
                  </a:extLst>
                </a:hlinkClick>
              </a:rPr>
              <a:t>years 1997 and 2018 are </a:t>
            </a:r>
            <a:r>
              <a:rPr lang="en-IN" sz="1500" dirty="0" err="1">
                <a:solidFill>
                  <a:schemeClr val="accent1">
                    <a:lumMod val="75000"/>
                  </a:schemeClr>
                </a:solidFill>
                <a:hlinkClick r:id="rId3">
                  <a:extLst>
                    <a:ext uri="{A12FA001-AC4F-418D-AE19-62706E023703}">
                      <ahyp:hlinkClr xmlns:ahyp="http://schemas.microsoft.com/office/drawing/2018/hyperlinkcolor" val="tx"/>
                    </a:ext>
                  </a:extLst>
                </a:hlinkClick>
              </a:rPr>
              <a:t>analyzed</a:t>
            </a:r>
            <a:endParaRPr lang="en-IN" sz="1500" dirty="0">
              <a:solidFill>
                <a:schemeClr val="accent1">
                  <a:lumMod val="75000"/>
                </a:schemeClr>
              </a:solidFill>
            </a:endParaRPr>
          </a:p>
          <a:p>
            <a:pPr marL="342900" lvl="0" indent="-342900" algn="l" rtl="0">
              <a:spcBef>
                <a:spcPts val="600"/>
              </a:spcBef>
              <a:spcAft>
                <a:spcPts val="0"/>
              </a:spcAft>
              <a:buClr>
                <a:schemeClr val="dk1"/>
              </a:buClr>
              <a:buSzPts val="1100"/>
              <a:buFont typeface="Arial" panose="020B0604020202020204" pitchFamily="34" charset="0"/>
              <a:buChar char="•"/>
            </a:pPr>
            <a:r>
              <a:rPr lang="en-IN" sz="1500" b="1" dirty="0"/>
              <a:t>Number of Files :</a:t>
            </a:r>
            <a:r>
              <a:rPr lang="en-IN" sz="1500" b="1" dirty="0">
                <a:solidFill>
                  <a:schemeClr val="accent1">
                    <a:lumMod val="75000"/>
                  </a:schemeClr>
                </a:solidFill>
              </a:rPr>
              <a:t> </a:t>
            </a:r>
            <a:r>
              <a:rPr lang="en-IN" sz="1500" dirty="0">
                <a:solidFill>
                  <a:schemeClr val="accent1">
                    <a:lumMod val="75000"/>
                  </a:schemeClr>
                </a:solidFill>
                <a:hlinkClick r:id="rId3">
                  <a:extLst>
                    <a:ext uri="{A12FA001-AC4F-418D-AE19-62706E023703}">
                      <ahyp:hlinkClr xmlns:ahyp="http://schemas.microsoft.com/office/drawing/2018/hyperlinkcolor" val="tx"/>
                    </a:ext>
                  </a:extLst>
                </a:hlinkClick>
              </a:rPr>
              <a:t>4</a:t>
            </a:r>
            <a:endParaRPr lang="en-IN" sz="1500" dirty="0">
              <a:solidFill>
                <a:schemeClr val="accent1">
                  <a:lumMod val="75000"/>
                </a:schemeClr>
              </a:solidFill>
            </a:endParaRPr>
          </a:p>
          <a:p>
            <a:pPr marL="342900" lvl="0" indent="-342900" algn="l" rtl="0">
              <a:spcBef>
                <a:spcPts val="600"/>
              </a:spcBef>
              <a:spcAft>
                <a:spcPts val="0"/>
              </a:spcAft>
              <a:buClr>
                <a:schemeClr val="dk1"/>
              </a:buClr>
              <a:buSzPts val="1100"/>
              <a:buFont typeface="Arial" panose="020B0604020202020204" pitchFamily="34" charset="0"/>
              <a:buChar char="•"/>
            </a:pPr>
            <a:r>
              <a:rPr lang="en-IN" sz="1500" b="1" dirty="0"/>
              <a:t>Files Format : </a:t>
            </a:r>
            <a:r>
              <a:rPr lang="en-IN" sz="1500" u="sng" dirty="0" err="1">
                <a:solidFill>
                  <a:schemeClr val="accent1">
                    <a:lumMod val="75000"/>
                  </a:schemeClr>
                </a:solidFill>
              </a:rPr>
              <a:t>Json</a:t>
            </a:r>
            <a:r>
              <a:rPr lang="en-IN" sz="1500" u="sng" dirty="0">
                <a:solidFill>
                  <a:schemeClr val="accent1">
                    <a:lumMod val="75000"/>
                  </a:schemeClr>
                </a:solidFill>
              </a:rPr>
              <a:t> (Java Script Object Notation)</a:t>
            </a:r>
          </a:p>
          <a:p>
            <a:pPr marL="342900" lvl="0" indent="-342900" algn="l" rtl="0">
              <a:spcBef>
                <a:spcPts val="600"/>
              </a:spcBef>
              <a:spcAft>
                <a:spcPts val="0"/>
              </a:spcAft>
              <a:buClr>
                <a:schemeClr val="dk1"/>
              </a:buClr>
              <a:buSzPts val="1100"/>
              <a:buFont typeface="Arial" panose="020B0604020202020204" pitchFamily="34" charset="0"/>
              <a:buChar char="•"/>
            </a:pPr>
            <a:r>
              <a:rPr lang="en-IN" sz="1500" b="1" dirty="0"/>
              <a:t>Number of Reviewers(Books) : </a:t>
            </a:r>
            <a:r>
              <a:rPr lang="en-IN" sz="1500" u="sng" dirty="0">
                <a:solidFill>
                  <a:schemeClr val="accent1">
                    <a:lumMod val="75000"/>
                  </a:schemeClr>
                </a:solidFill>
              </a:rPr>
              <a:t>1,66,092 </a:t>
            </a:r>
          </a:p>
          <a:p>
            <a:pPr marL="342900" indent="-342900">
              <a:buClr>
                <a:schemeClr val="dk1"/>
              </a:buClr>
              <a:buSzPts val="1100"/>
              <a:buFont typeface="Arial" panose="020B0604020202020204" pitchFamily="34" charset="0"/>
              <a:buChar char="•"/>
            </a:pPr>
            <a:r>
              <a:rPr lang="en-IN" sz="1500" b="1" dirty="0"/>
              <a:t>Number of Reviewers(Kindle) : </a:t>
            </a:r>
            <a:r>
              <a:rPr lang="en-IN" sz="1500" u="sng" dirty="0">
                <a:solidFill>
                  <a:schemeClr val="accent1">
                    <a:lumMod val="75000"/>
                  </a:schemeClr>
                </a:solidFill>
              </a:rPr>
              <a:t>1,44,380 </a:t>
            </a:r>
          </a:p>
          <a:p>
            <a:pPr marL="342900" lvl="0" indent="-342900" algn="l" rtl="0">
              <a:spcBef>
                <a:spcPts val="600"/>
              </a:spcBef>
              <a:spcAft>
                <a:spcPts val="0"/>
              </a:spcAft>
              <a:buClr>
                <a:schemeClr val="dk1"/>
              </a:buClr>
              <a:buSzPts val="1100"/>
              <a:buFont typeface="Arial" panose="020B0604020202020204" pitchFamily="34" charset="0"/>
              <a:buChar char="•"/>
            </a:pPr>
            <a:endParaRPr lang="en-IN" sz="1500" u="sng" dirty="0">
              <a:solidFill>
                <a:schemeClr val="accent1">
                  <a:lumMod val="75000"/>
                </a:schemeClr>
              </a:solidFill>
            </a:endParaRPr>
          </a:p>
        </p:txBody>
      </p:sp>
      <p:graphicFrame>
        <p:nvGraphicFramePr>
          <p:cNvPr id="4" name="Table 3">
            <a:extLst>
              <a:ext uri="{FF2B5EF4-FFF2-40B4-BE49-F238E27FC236}">
                <a16:creationId xmlns:a16="http://schemas.microsoft.com/office/drawing/2014/main" id="{F527C9B5-DD1B-554D-84F7-A1D10EB4EA0F}"/>
              </a:ext>
            </a:extLst>
          </p:cNvPr>
          <p:cNvGraphicFramePr>
            <a:graphicFrameLocks noGrp="1"/>
          </p:cNvGraphicFramePr>
          <p:nvPr>
            <p:extLst>
              <p:ext uri="{D42A27DB-BD31-4B8C-83A1-F6EECF244321}">
                <p14:modId xmlns:p14="http://schemas.microsoft.com/office/powerpoint/2010/main" val="3285638637"/>
              </p:ext>
            </p:extLst>
          </p:nvPr>
        </p:nvGraphicFramePr>
        <p:xfrm>
          <a:off x="4887720" y="1367325"/>
          <a:ext cx="3273107" cy="3382497"/>
        </p:xfrm>
        <a:graphic>
          <a:graphicData uri="http://schemas.openxmlformats.org/drawingml/2006/table">
            <a:tbl>
              <a:tblPr>
                <a:tableStyleId>{918E7EF0-30BA-47A9-9E73-536E6FB35545}</a:tableStyleId>
              </a:tblPr>
              <a:tblGrid>
                <a:gridCol w="1238569">
                  <a:extLst>
                    <a:ext uri="{9D8B030D-6E8A-4147-A177-3AD203B41FA5}">
                      <a16:colId xmlns:a16="http://schemas.microsoft.com/office/drawing/2014/main" val="1520039372"/>
                    </a:ext>
                  </a:extLst>
                </a:gridCol>
                <a:gridCol w="2034538">
                  <a:extLst>
                    <a:ext uri="{9D8B030D-6E8A-4147-A177-3AD203B41FA5}">
                      <a16:colId xmlns:a16="http://schemas.microsoft.com/office/drawing/2014/main" val="3346109102"/>
                    </a:ext>
                  </a:extLst>
                </a:gridCol>
              </a:tblGrid>
              <a:tr h="339038">
                <a:tc>
                  <a:txBody>
                    <a:bodyPr/>
                    <a:lstStyle/>
                    <a:p>
                      <a:pPr algn="ctr" rtl="0" fontAlgn="ctr"/>
                      <a:r>
                        <a:rPr lang="en-IN" sz="1100" b="1" u="none" strike="noStrike" dirty="0">
                          <a:effectLst/>
                        </a:rPr>
                        <a:t>Columns</a:t>
                      </a:r>
                      <a:endParaRPr lang="en-IN" sz="1100" b="1" i="0" u="none" strike="noStrike" dirty="0">
                        <a:solidFill>
                          <a:srgbClr val="FF0000"/>
                        </a:solidFill>
                        <a:effectLst/>
                        <a:latin typeface="Barlow" panose="00000500000000000000" pitchFamily="2" charset="0"/>
                      </a:endParaRPr>
                    </a:p>
                  </a:txBody>
                  <a:tcPr marL="5927" marR="5927" marT="5927" marB="0" anchor="ctr">
                    <a:solidFill>
                      <a:schemeClr val="bg1">
                        <a:lumMod val="75000"/>
                      </a:schemeClr>
                    </a:solidFill>
                  </a:tcPr>
                </a:tc>
                <a:tc>
                  <a:txBody>
                    <a:bodyPr/>
                    <a:lstStyle/>
                    <a:p>
                      <a:pPr algn="ctr" rtl="0" fontAlgn="ctr"/>
                      <a:r>
                        <a:rPr lang="en-IN" sz="1100" b="1" u="none" strike="noStrike" dirty="0">
                          <a:effectLst/>
                        </a:rPr>
                        <a:t>Description</a:t>
                      </a:r>
                      <a:endParaRPr lang="en-IN" sz="1100" b="1" i="0" u="none" strike="noStrike" dirty="0">
                        <a:solidFill>
                          <a:srgbClr val="FF0000"/>
                        </a:solidFill>
                        <a:effectLst/>
                        <a:latin typeface="Barlow" panose="00000500000000000000" pitchFamily="2" charset="0"/>
                      </a:endParaRPr>
                    </a:p>
                  </a:txBody>
                  <a:tcPr marL="5927" marR="5927" marT="5927" marB="0" anchor="ctr">
                    <a:solidFill>
                      <a:schemeClr val="bg1">
                        <a:lumMod val="75000"/>
                      </a:schemeClr>
                    </a:solidFill>
                  </a:tcPr>
                </a:tc>
                <a:extLst>
                  <a:ext uri="{0D108BD9-81ED-4DB2-BD59-A6C34878D82A}">
                    <a16:rowId xmlns:a16="http://schemas.microsoft.com/office/drawing/2014/main" val="2356091662"/>
                  </a:ext>
                </a:extLst>
              </a:tr>
              <a:tr h="236235">
                <a:tc>
                  <a:txBody>
                    <a:bodyPr/>
                    <a:lstStyle/>
                    <a:p>
                      <a:pPr algn="ctr" rtl="0" fontAlgn="ctr"/>
                      <a:r>
                        <a:rPr lang="en-IN" sz="900" b="1" u="none" strike="noStrike" dirty="0" err="1">
                          <a:effectLst/>
                          <a:latin typeface="Arial Black" panose="020B0A04020102020204" pitchFamily="34" charset="0"/>
                        </a:rPr>
                        <a:t>reviewerID</a:t>
                      </a:r>
                      <a:r>
                        <a:rPr lang="en-IN" sz="900" b="1" u="none" strike="noStrike" dirty="0">
                          <a:effectLst/>
                          <a:latin typeface="Arial Black" panose="020B0A04020102020204" pitchFamily="34" charset="0"/>
                        </a:rPr>
                        <a:t> - </a:t>
                      </a:r>
                      <a:endParaRPr lang="en-IN" sz="900" b="1" i="0" u="none" strike="noStrike" dirty="0">
                        <a:solidFill>
                          <a:srgbClr val="434343"/>
                        </a:solidFill>
                        <a:effectLst/>
                        <a:latin typeface="Arial Black" panose="020B0A04020102020204" pitchFamily="34" charset="0"/>
                      </a:endParaRPr>
                    </a:p>
                  </a:txBody>
                  <a:tcPr marL="5927" marR="5927" marT="5927" marB="0" anchor="ctr">
                    <a:solidFill>
                      <a:schemeClr val="accent3">
                        <a:lumMod val="20000"/>
                        <a:lumOff val="80000"/>
                      </a:schemeClr>
                    </a:solidFill>
                  </a:tcPr>
                </a:tc>
                <a:tc>
                  <a:txBody>
                    <a:bodyPr/>
                    <a:lstStyle/>
                    <a:p>
                      <a:pPr algn="ctr" rtl="0" fontAlgn="ctr"/>
                      <a:r>
                        <a:rPr lang="en-IN" sz="900" b="1" u="none" strike="noStrike" dirty="0">
                          <a:effectLst/>
                        </a:rPr>
                        <a:t>Id of the Reviewer</a:t>
                      </a:r>
                      <a:endParaRPr lang="en-IN" sz="900" b="1" i="0" u="none" strike="noStrike" dirty="0">
                        <a:solidFill>
                          <a:srgbClr val="434343"/>
                        </a:solidFill>
                        <a:effectLst/>
                        <a:latin typeface="Barlow" panose="00000500000000000000" pitchFamily="2" charset="0"/>
                      </a:endParaRPr>
                    </a:p>
                  </a:txBody>
                  <a:tcPr marL="5927" marR="5927" marT="5927" marB="0" anchor="ctr">
                    <a:solidFill>
                      <a:schemeClr val="accent3">
                        <a:lumMod val="20000"/>
                        <a:lumOff val="80000"/>
                      </a:schemeClr>
                    </a:solidFill>
                  </a:tcPr>
                </a:tc>
                <a:extLst>
                  <a:ext uri="{0D108BD9-81ED-4DB2-BD59-A6C34878D82A}">
                    <a16:rowId xmlns:a16="http://schemas.microsoft.com/office/drawing/2014/main" val="102081315"/>
                  </a:ext>
                </a:extLst>
              </a:tr>
              <a:tr h="236235">
                <a:tc>
                  <a:txBody>
                    <a:bodyPr/>
                    <a:lstStyle/>
                    <a:p>
                      <a:pPr algn="ctr" rtl="0" fontAlgn="ctr"/>
                      <a:r>
                        <a:rPr lang="en-IN" sz="900" b="1" u="none" strike="noStrike" dirty="0" err="1">
                          <a:effectLst/>
                          <a:latin typeface="Arial Black" panose="020B0A04020102020204" pitchFamily="34" charset="0"/>
                        </a:rPr>
                        <a:t>reviewername</a:t>
                      </a:r>
                      <a:r>
                        <a:rPr lang="en-IN" sz="900" b="1" u="none" strike="noStrike" dirty="0">
                          <a:effectLst/>
                          <a:latin typeface="Arial Black" panose="020B0A04020102020204" pitchFamily="34" charset="0"/>
                        </a:rPr>
                        <a:t> - </a:t>
                      </a:r>
                      <a:endParaRPr lang="en-IN" sz="900" b="1" i="0" u="none" strike="noStrike" dirty="0">
                        <a:solidFill>
                          <a:srgbClr val="434343"/>
                        </a:solidFill>
                        <a:effectLst/>
                        <a:latin typeface="Arial Black" panose="020B0A04020102020204" pitchFamily="34" charset="0"/>
                      </a:endParaRPr>
                    </a:p>
                  </a:txBody>
                  <a:tcPr marL="5927" marR="5927" marT="5927" marB="0" anchor="ctr">
                    <a:solidFill>
                      <a:schemeClr val="accent3">
                        <a:lumMod val="20000"/>
                        <a:lumOff val="80000"/>
                      </a:schemeClr>
                    </a:solidFill>
                  </a:tcPr>
                </a:tc>
                <a:tc>
                  <a:txBody>
                    <a:bodyPr/>
                    <a:lstStyle/>
                    <a:p>
                      <a:pPr algn="ctr" rtl="0" fontAlgn="ctr"/>
                      <a:r>
                        <a:rPr lang="en-IN" sz="900" b="1" u="none" strike="noStrike" dirty="0">
                          <a:effectLst/>
                        </a:rPr>
                        <a:t>name of the Reviewer</a:t>
                      </a:r>
                      <a:endParaRPr lang="en-IN" sz="900" b="1" i="0" u="none" strike="noStrike" dirty="0">
                        <a:solidFill>
                          <a:srgbClr val="434343"/>
                        </a:solidFill>
                        <a:effectLst/>
                        <a:latin typeface="Barlow" panose="00000500000000000000" pitchFamily="2" charset="0"/>
                      </a:endParaRPr>
                    </a:p>
                  </a:txBody>
                  <a:tcPr marL="5927" marR="5927" marT="5927" marB="0" anchor="ctr">
                    <a:solidFill>
                      <a:schemeClr val="accent3">
                        <a:lumMod val="20000"/>
                        <a:lumOff val="80000"/>
                      </a:schemeClr>
                    </a:solidFill>
                  </a:tcPr>
                </a:tc>
                <a:extLst>
                  <a:ext uri="{0D108BD9-81ED-4DB2-BD59-A6C34878D82A}">
                    <a16:rowId xmlns:a16="http://schemas.microsoft.com/office/drawing/2014/main" val="2122203976"/>
                  </a:ext>
                </a:extLst>
              </a:tr>
              <a:tr h="236235">
                <a:tc>
                  <a:txBody>
                    <a:bodyPr/>
                    <a:lstStyle/>
                    <a:p>
                      <a:pPr algn="ctr" rtl="0" fontAlgn="ctr"/>
                      <a:r>
                        <a:rPr lang="en-IN" sz="900" b="1" u="none" strike="noStrike" dirty="0" err="1">
                          <a:effectLst/>
                          <a:latin typeface="Arial Black" panose="020B0A04020102020204" pitchFamily="34" charset="0"/>
                        </a:rPr>
                        <a:t>reviewertext</a:t>
                      </a:r>
                      <a:r>
                        <a:rPr lang="en-IN" sz="900" b="1" u="none" strike="noStrike" dirty="0">
                          <a:effectLst/>
                          <a:latin typeface="Arial Black" panose="020B0A04020102020204" pitchFamily="34" charset="0"/>
                        </a:rPr>
                        <a:t> - </a:t>
                      </a:r>
                      <a:endParaRPr lang="en-IN" sz="900" b="1" i="0" u="none" strike="noStrike" dirty="0">
                        <a:solidFill>
                          <a:srgbClr val="434343"/>
                        </a:solidFill>
                        <a:effectLst/>
                        <a:latin typeface="Arial Black" panose="020B0A04020102020204" pitchFamily="34" charset="0"/>
                      </a:endParaRPr>
                    </a:p>
                  </a:txBody>
                  <a:tcPr marL="5927" marR="5927" marT="5927" marB="0" anchor="ctr">
                    <a:solidFill>
                      <a:schemeClr val="accent3">
                        <a:lumMod val="20000"/>
                        <a:lumOff val="80000"/>
                      </a:schemeClr>
                    </a:solidFill>
                  </a:tcPr>
                </a:tc>
                <a:tc>
                  <a:txBody>
                    <a:bodyPr/>
                    <a:lstStyle/>
                    <a:p>
                      <a:pPr algn="ctr" rtl="0" fontAlgn="ctr"/>
                      <a:r>
                        <a:rPr lang="en-IN" sz="900" b="1" u="none" strike="noStrike" dirty="0">
                          <a:effectLst/>
                        </a:rPr>
                        <a:t>text of the review </a:t>
                      </a:r>
                      <a:endParaRPr lang="en-IN" sz="900" b="1" i="0" u="none" strike="noStrike" dirty="0">
                        <a:solidFill>
                          <a:srgbClr val="434343"/>
                        </a:solidFill>
                        <a:effectLst/>
                        <a:latin typeface="Barlow" panose="00000500000000000000" pitchFamily="2" charset="0"/>
                      </a:endParaRPr>
                    </a:p>
                  </a:txBody>
                  <a:tcPr marL="5927" marR="5927" marT="5927" marB="0" anchor="ctr">
                    <a:solidFill>
                      <a:schemeClr val="accent3">
                        <a:lumMod val="20000"/>
                        <a:lumOff val="80000"/>
                      </a:schemeClr>
                    </a:solidFill>
                  </a:tcPr>
                </a:tc>
                <a:extLst>
                  <a:ext uri="{0D108BD9-81ED-4DB2-BD59-A6C34878D82A}">
                    <a16:rowId xmlns:a16="http://schemas.microsoft.com/office/drawing/2014/main" val="57038271"/>
                  </a:ext>
                </a:extLst>
              </a:tr>
              <a:tr h="236235">
                <a:tc>
                  <a:txBody>
                    <a:bodyPr/>
                    <a:lstStyle/>
                    <a:p>
                      <a:pPr algn="ctr" rtl="0" fontAlgn="ctr"/>
                      <a:r>
                        <a:rPr lang="en-IN" sz="900" b="1" u="none" strike="noStrike" dirty="0">
                          <a:effectLst/>
                          <a:latin typeface="Arial Black" panose="020B0A04020102020204" pitchFamily="34" charset="0"/>
                        </a:rPr>
                        <a:t>summary - </a:t>
                      </a:r>
                      <a:endParaRPr lang="en-IN" sz="900" b="1" i="0" u="none" strike="noStrike" dirty="0">
                        <a:solidFill>
                          <a:srgbClr val="434343"/>
                        </a:solidFill>
                        <a:effectLst/>
                        <a:latin typeface="Arial Black" panose="020B0A04020102020204" pitchFamily="34" charset="0"/>
                      </a:endParaRPr>
                    </a:p>
                  </a:txBody>
                  <a:tcPr marL="5927" marR="5927" marT="5927" marB="0" anchor="ctr">
                    <a:solidFill>
                      <a:schemeClr val="accent3">
                        <a:lumMod val="20000"/>
                        <a:lumOff val="80000"/>
                      </a:schemeClr>
                    </a:solidFill>
                  </a:tcPr>
                </a:tc>
                <a:tc>
                  <a:txBody>
                    <a:bodyPr/>
                    <a:lstStyle/>
                    <a:p>
                      <a:pPr algn="ctr" rtl="0" fontAlgn="ctr"/>
                      <a:r>
                        <a:rPr lang="en-IN" sz="900" b="1" u="none" strike="noStrike" dirty="0">
                          <a:effectLst/>
                        </a:rPr>
                        <a:t>summary of the review</a:t>
                      </a:r>
                      <a:endParaRPr lang="en-IN" sz="900" b="1" i="0" u="none" strike="noStrike" dirty="0">
                        <a:solidFill>
                          <a:srgbClr val="434343"/>
                        </a:solidFill>
                        <a:effectLst/>
                        <a:latin typeface="Barlow" panose="00000500000000000000" pitchFamily="2" charset="0"/>
                      </a:endParaRPr>
                    </a:p>
                  </a:txBody>
                  <a:tcPr marL="5927" marR="5927" marT="5927" marB="0" anchor="ctr">
                    <a:solidFill>
                      <a:schemeClr val="accent3">
                        <a:lumMod val="20000"/>
                        <a:lumOff val="80000"/>
                      </a:schemeClr>
                    </a:solidFill>
                  </a:tcPr>
                </a:tc>
                <a:extLst>
                  <a:ext uri="{0D108BD9-81ED-4DB2-BD59-A6C34878D82A}">
                    <a16:rowId xmlns:a16="http://schemas.microsoft.com/office/drawing/2014/main" val="2454017746"/>
                  </a:ext>
                </a:extLst>
              </a:tr>
              <a:tr h="236235">
                <a:tc>
                  <a:txBody>
                    <a:bodyPr/>
                    <a:lstStyle/>
                    <a:p>
                      <a:pPr algn="ctr" rtl="0" fontAlgn="ctr"/>
                      <a:r>
                        <a:rPr lang="en-IN" sz="900" b="1" u="none" strike="noStrike" dirty="0">
                          <a:effectLst/>
                          <a:latin typeface="Arial Black" panose="020B0A04020102020204" pitchFamily="34" charset="0"/>
                        </a:rPr>
                        <a:t>overall - </a:t>
                      </a:r>
                      <a:endParaRPr lang="en-IN" sz="900" b="1" i="0" u="none" strike="noStrike" dirty="0">
                        <a:solidFill>
                          <a:srgbClr val="434343"/>
                        </a:solidFill>
                        <a:effectLst/>
                        <a:latin typeface="Arial Black" panose="020B0A04020102020204" pitchFamily="34" charset="0"/>
                      </a:endParaRPr>
                    </a:p>
                  </a:txBody>
                  <a:tcPr marL="5927" marR="5927" marT="5927" marB="0" anchor="ctr">
                    <a:solidFill>
                      <a:schemeClr val="accent3">
                        <a:lumMod val="20000"/>
                        <a:lumOff val="80000"/>
                      </a:schemeClr>
                    </a:solidFill>
                  </a:tcPr>
                </a:tc>
                <a:tc>
                  <a:txBody>
                    <a:bodyPr/>
                    <a:lstStyle/>
                    <a:p>
                      <a:pPr algn="ctr" rtl="0" fontAlgn="ctr"/>
                      <a:r>
                        <a:rPr lang="en-US" sz="900" b="1" u="none" strike="noStrike" dirty="0">
                          <a:effectLst/>
                        </a:rPr>
                        <a:t>rating on a scale 5</a:t>
                      </a:r>
                      <a:endParaRPr lang="en-US" sz="900" b="1" i="0" u="none" strike="noStrike" dirty="0">
                        <a:solidFill>
                          <a:srgbClr val="434343"/>
                        </a:solidFill>
                        <a:effectLst/>
                        <a:latin typeface="Barlow" panose="00000500000000000000" pitchFamily="2" charset="0"/>
                      </a:endParaRPr>
                    </a:p>
                  </a:txBody>
                  <a:tcPr marL="5927" marR="5927" marT="5927" marB="0" anchor="ctr">
                    <a:solidFill>
                      <a:schemeClr val="accent3">
                        <a:lumMod val="20000"/>
                        <a:lumOff val="80000"/>
                      </a:schemeClr>
                    </a:solidFill>
                  </a:tcPr>
                </a:tc>
                <a:extLst>
                  <a:ext uri="{0D108BD9-81ED-4DB2-BD59-A6C34878D82A}">
                    <a16:rowId xmlns:a16="http://schemas.microsoft.com/office/drawing/2014/main" val="1127368230"/>
                  </a:ext>
                </a:extLst>
              </a:tr>
              <a:tr h="247486">
                <a:tc>
                  <a:txBody>
                    <a:bodyPr/>
                    <a:lstStyle/>
                    <a:p>
                      <a:pPr algn="ctr" rtl="0" fontAlgn="ctr"/>
                      <a:r>
                        <a:rPr lang="en-IN" sz="900" b="1" u="none" strike="noStrike" dirty="0" err="1">
                          <a:effectLst/>
                          <a:latin typeface="Arial Black" panose="020B0A04020102020204" pitchFamily="34" charset="0"/>
                        </a:rPr>
                        <a:t>asin</a:t>
                      </a:r>
                      <a:r>
                        <a:rPr lang="en-IN" sz="900" b="1" u="none" strike="noStrike" dirty="0">
                          <a:effectLst/>
                          <a:latin typeface="Arial Black" panose="020B0A04020102020204" pitchFamily="34" charset="0"/>
                        </a:rPr>
                        <a:t> -</a:t>
                      </a:r>
                      <a:endParaRPr lang="en-IN" sz="900" b="1" i="0" u="none" strike="noStrike" dirty="0">
                        <a:solidFill>
                          <a:srgbClr val="434343"/>
                        </a:solidFill>
                        <a:effectLst/>
                        <a:latin typeface="Arial Black" panose="020B0A04020102020204" pitchFamily="34" charset="0"/>
                      </a:endParaRPr>
                    </a:p>
                  </a:txBody>
                  <a:tcPr marL="5927" marR="5927" marT="5927" marB="0" anchor="ctr">
                    <a:solidFill>
                      <a:schemeClr val="accent3">
                        <a:lumMod val="20000"/>
                        <a:lumOff val="80000"/>
                      </a:schemeClr>
                    </a:solidFill>
                  </a:tcPr>
                </a:tc>
                <a:tc>
                  <a:txBody>
                    <a:bodyPr/>
                    <a:lstStyle/>
                    <a:p>
                      <a:pPr algn="ctr" rtl="0" fontAlgn="ctr"/>
                      <a:r>
                        <a:rPr lang="en-IN" sz="900" b="1" u="none" strike="noStrike" dirty="0">
                          <a:effectLst/>
                        </a:rPr>
                        <a:t> ID of the product</a:t>
                      </a:r>
                      <a:endParaRPr lang="en-IN" sz="900" b="1" i="0" u="none" strike="noStrike" dirty="0">
                        <a:solidFill>
                          <a:srgbClr val="434343"/>
                        </a:solidFill>
                        <a:effectLst/>
                        <a:latin typeface="Barlow" panose="00000500000000000000" pitchFamily="2" charset="0"/>
                      </a:endParaRPr>
                    </a:p>
                  </a:txBody>
                  <a:tcPr marL="5927" marR="5927" marT="5927" marB="0" anchor="ctr">
                    <a:solidFill>
                      <a:schemeClr val="accent3">
                        <a:lumMod val="20000"/>
                        <a:lumOff val="80000"/>
                      </a:schemeClr>
                    </a:solidFill>
                  </a:tcPr>
                </a:tc>
                <a:extLst>
                  <a:ext uri="{0D108BD9-81ED-4DB2-BD59-A6C34878D82A}">
                    <a16:rowId xmlns:a16="http://schemas.microsoft.com/office/drawing/2014/main" val="2672494051"/>
                  </a:ext>
                </a:extLst>
              </a:tr>
              <a:tr h="236235">
                <a:tc>
                  <a:txBody>
                    <a:bodyPr/>
                    <a:lstStyle/>
                    <a:p>
                      <a:pPr algn="ctr" rtl="0" fontAlgn="ctr"/>
                      <a:r>
                        <a:rPr lang="en-IN" sz="900" b="1" u="none" strike="noStrike" dirty="0" err="1">
                          <a:effectLst/>
                          <a:latin typeface="Arial Black" panose="020B0A04020102020204" pitchFamily="34" charset="0"/>
                        </a:rPr>
                        <a:t>unixreviewrime</a:t>
                      </a:r>
                      <a:r>
                        <a:rPr lang="en-IN" sz="900" b="1" u="none" strike="noStrike" dirty="0">
                          <a:effectLst/>
                          <a:latin typeface="Arial Black" panose="020B0A04020102020204" pitchFamily="34" charset="0"/>
                        </a:rPr>
                        <a:t> - </a:t>
                      </a:r>
                      <a:endParaRPr lang="en-IN" sz="900" b="1" i="0" u="none" strike="noStrike" dirty="0">
                        <a:solidFill>
                          <a:srgbClr val="434343"/>
                        </a:solidFill>
                        <a:effectLst/>
                        <a:latin typeface="Arial Black" panose="020B0A04020102020204" pitchFamily="34" charset="0"/>
                      </a:endParaRPr>
                    </a:p>
                  </a:txBody>
                  <a:tcPr marL="5927" marR="5927" marT="5927" marB="0" anchor="ctr">
                    <a:solidFill>
                      <a:schemeClr val="accent3">
                        <a:lumMod val="20000"/>
                        <a:lumOff val="80000"/>
                      </a:schemeClr>
                    </a:solidFill>
                  </a:tcPr>
                </a:tc>
                <a:tc>
                  <a:txBody>
                    <a:bodyPr/>
                    <a:lstStyle/>
                    <a:p>
                      <a:pPr algn="ctr" rtl="0" fontAlgn="ctr"/>
                      <a:r>
                        <a:rPr lang="en-US" sz="900" b="1" u="none" strike="noStrike" dirty="0">
                          <a:effectLst/>
                        </a:rPr>
                        <a:t>time of the review (</a:t>
                      </a:r>
                      <a:r>
                        <a:rPr lang="en-US" sz="900" b="1" u="none" strike="noStrike" dirty="0" err="1">
                          <a:effectLst/>
                        </a:rPr>
                        <a:t>unix</a:t>
                      </a:r>
                      <a:r>
                        <a:rPr lang="en-US" sz="900" b="1" u="none" strike="noStrike" dirty="0">
                          <a:effectLst/>
                        </a:rPr>
                        <a:t> time)</a:t>
                      </a:r>
                      <a:endParaRPr lang="en-US" sz="900" b="1" i="0" u="none" strike="noStrike" dirty="0">
                        <a:solidFill>
                          <a:srgbClr val="434343"/>
                        </a:solidFill>
                        <a:effectLst/>
                        <a:latin typeface="Barlow" panose="00000500000000000000" pitchFamily="2" charset="0"/>
                      </a:endParaRPr>
                    </a:p>
                  </a:txBody>
                  <a:tcPr marL="5927" marR="5927" marT="5927" marB="0" anchor="ctr">
                    <a:solidFill>
                      <a:schemeClr val="accent3">
                        <a:lumMod val="20000"/>
                        <a:lumOff val="80000"/>
                      </a:schemeClr>
                    </a:solidFill>
                  </a:tcPr>
                </a:tc>
                <a:extLst>
                  <a:ext uri="{0D108BD9-81ED-4DB2-BD59-A6C34878D82A}">
                    <a16:rowId xmlns:a16="http://schemas.microsoft.com/office/drawing/2014/main" val="231559605"/>
                  </a:ext>
                </a:extLst>
              </a:tr>
              <a:tr h="236235">
                <a:tc>
                  <a:txBody>
                    <a:bodyPr/>
                    <a:lstStyle/>
                    <a:p>
                      <a:pPr algn="ctr" rtl="0" fontAlgn="ctr"/>
                      <a:r>
                        <a:rPr lang="en-IN" sz="900" b="1" u="none" strike="noStrike" dirty="0" err="1">
                          <a:effectLst/>
                          <a:latin typeface="Arial Black" panose="020B0A04020102020204" pitchFamily="34" charset="0"/>
                        </a:rPr>
                        <a:t>reviewtime</a:t>
                      </a:r>
                      <a:r>
                        <a:rPr lang="en-IN" sz="900" b="1" u="none" strike="noStrike" dirty="0">
                          <a:effectLst/>
                          <a:latin typeface="Arial Black" panose="020B0A04020102020204" pitchFamily="34" charset="0"/>
                        </a:rPr>
                        <a:t> - </a:t>
                      </a:r>
                      <a:endParaRPr lang="en-IN" sz="900" b="1" i="0" u="none" strike="noStrike" dirty="0">
                        <a:solidFill>
                          <a:srgbClr val="434343"/>
                        </a:solidFill>
                        <a:effectLst/>
                        <a:latin typeface="Arial Black" panose="020B0A04020102020204" pitchFamily="34" charset="0"/>
                      </a:endParaRPr>
                    </a:p>
                  </a:txBody>
                  <a:tcPr marL="5927" marR="5927" marT="5927" marB="0" anchor="ctr">
                    <a:solidFill>
                      <a:schemeClr val="accent3">
                        <a:lumMod val="20000"/>
                        <a:lumOff val="80000"/>
                      </a:schemeClr>
                    </a:solidFill>
                  </a:tcPr>
                </a:tc>
                <a:tc>
                  <a:txBody>
                    <a:bodyPr/>
                    <a:lstStyle/>
                    <a:p>
                      <a:pPr algn="ctr" rtl="0" fontAlgn="ctr"/>
                      <a:r>
                        <a:rPr lang="en-US" sz="900" b="1" u="none" strike="noStrike" dirty="0">
                          <a:effectLst/>
                        </a:rPr>
                        <a:t>time of the review (date)</a:t>
                      </a:r>
                      <a:endParaRPr lang="en-US" sz="900" b="1" i="0" u="none" strike="noStrike" dirty="0">
                        <a:solidFill>
                          <a:srgbClr val="434343"/>
                        </a:solidFill>
                        <a:effectLst/>
                        <a:latin typeface="Barlow" panose="00000500000000000000" pitchFamily="2" charset="0"/>
                      </a:endParaRPr>
                    </a:p>
                  </a:txBody>
                  <a:tcPr marL="5927" marR="5927" marT="5927" marB="0" anchor="ctr">
                    <a:solidFill>
                      <a:schemeClr val="accent3">
                        <a:lumMod val="20000"/>
                        <a:lumOff val="80000"/>
                      </a:schemeClr>
                    </a:solidFill>
                  </a:tcPr>
                </a:tc>
                <a:extLst>
                  <a:ext uri="{0D108BD9-81ED-4DB2-BD59-A6C34878D82A}">
                    <a16:rowId xmlns:a16="http://schemas.microsoft.com/office/drawing/2014/main" val="568932158"/>
                  </a:ext>
                </a:extLst>
              </a:tr>
              <a:tr h="236235">
                <a:tc>
                  <a:txBody>
                    <a:bodyPr/>
                    <a:lstStyle/>
                    <a:p>
                      <a:pPr algn="ctr" rtl="0" fontAlgn="ctr"/>
                      <a:r>
                        <a:rPr lang="en-IN" sz="900" b="1" u="none" strike="noStrike" dirty="0">
                          <a:effectLst/>
                          <a:latin typeface="Arial Black" panose="020B0A04020102020204" pitchFamily="34" charset="0"/>
                        </a:rPr>
                        <a:t>brand - </a:t>
                      </a:r>
                      <a:endParaRPr lang="en-IN" sz="900" b="1" i="0" u="none" strike="noStrike" dirty="0">
                        <a:solidFill>
                          <a:srgbClr val="434343"/>
                        </a:solidFill>
                        <a:effectLst/>
                        <a:latin typeface="Arial Black" panose="020B0A04020102020204" pitchFamily="34" charset="0"/>
                      </a:endParaRPr>
                    </a:p>
                  </a:txBody>
                  <a:tcPr marL="5927" marR="5927" marT="5927" marB="0" anchor="ctr">
                    <a:solidFill>
                      <a:schemeClr val="accent3">
                        <a:lumMod val="20000"/>
                        <a:lumOff val="80000"/>
                      </a:schemeClr>
                    </a:solidFill>
                  </a:tcPr>
                </a:tc>
                <a:tc>
                  <a:txBody>
                    <a:bodyPr/>
                    <a:lstStyle/>
                    <a:p>
                      <a:pPr algn="ctr" rtl="0" fontAlgn="ctr"/>
                      <a:r>
                        <a:rPr lang="en-IN" sz="900" b="1" u="none" strike="noStrike" dirty="0">
                          <a:effectLst/>
                        </a:rPr>
                        <a:t>brand of the product</a:t>
                      </a:r>
                      <a:endParaRPr lang="en-IN" sz="900" b="1" i="0" u="none" strike="noStrike" dirty="0">
                        <a:solidFill>
                          <a:srgbClr val="434343"/>
                        </a:solidFill>
                        <a:effectLst/>
                        <a:latin typeface="Barlow" panose="00000500000000000000" pitchFamily="2" charset="0"/>
                      </a:endParaRPr>
                    </a:p>
                  </a:txBody>
                  <a:tcPr marL="5927" marR="5927" marT="5927" marB="0" anchor="ctr">
                    <a:solidFill>
                      <a:schemeClr val="accent3">
                        <a:lumMod val="20000"/>
                        <a:lumOff val="80000"/>
                      </a:schemeClr>
                    </a:solidFill>
                  </a:tcPr>
                </a:tc>
                <a:extLst>
                  <a:ext uri="{0D108BD9-81ED-4DB2-BD59-A6C34878D82A}">
                    <a16:rowId xmlns:a16="http://schemas.microsoft.com/office/drawing/2014/main" val="283137571"/>
                  </a:ext>
                </a:extLst>
              </a:tr>
              <a:tr h="236235">
                <a:tc>
                  <a:txBody>
                    <a:bodyPr/>
                    <a:lstStyle/>
                    <a:p>
                      <a:pPr algn="ctr" rtl="0" fontAlgn="ctr"/>
                      <a:r>
                        <a:rPr lang="en-IN" sz="900" b="1" u="none" strike="noStrike" dirty="0">
                          <a:effectLst/>
                          <a:latin typeface="Arial Black" panose="020B0A04020102020204" pitchFamily="34" charset="0"/>
                        </a:rPr>
                        <a:t>title - </a:t>
                      </a:r>
                      <a:endParaRPr lang="en-IN" sz="900" b="1" i="0" u="none" strike="noStrike" dirty="0">
                        <a:solidFill>
                          <a:srgbClr val="434343"/>
                        </a:solidFill>
                        <a:effectLst/>
                        <a:latin typeface="Arial Black" panose="020B0A04020102020204" pitchFamily="34" charset="0"/>
                      </a:endParaRPr>
                    </a:p>
                  </a:txBody>
                  <a:tcPr marL="5927" marR="5927" marT="5927" marB="0" anchor="ctr">
                    <a:solidFill>
                      <a:schemeClr val="accent3">
                        <a:lumMod val="20000"/>
                        <a:lumOff val="80000"/>
                      </a:schemeClr>
                    </a:solidFill>
                  </a:tcPr>
                </a:tc>
                <a:tc>
                  <a:txBody>
                    <a:bodyPr/>
                    <a:lstStyle/>
                    <a:p>
                      <a:pPr algn="ctr" rtl="0" fontAlgn="ctr"/>
                      <a:r>
                        <a:rPr lang="en-IN" sz="900" b="1" u="none" strike="noStrike" dirty="0">
                          <a:effectLst/>
                        </a:rPr>
                        <a:t>title of the product</a:t>
                      </a:r>
                      <a:endParaRPr lang="en-IN" sz="900" b="1" i="0" u="none" strike="noStrike" dirty="0">
                        <a:solidFill>
                          <a:srgbClr val="434343"/>
                        </a:solidFill>
                        <a:effectLst/>
                        <a:latin typeface="Barlow" panose="00000500000000000000" pitchFamily="2" charset="0"/>
                      </a:endParaRPr>
                    </a:p>
                  </a:txBody>
                  <a:tcPr marL="5927" marR="5927" marT="5927" marB="0" anchor="ctr">
                    <a:solidFill>
                      <a:schemeClr val="accent3">
                        <a:lumMod val="20000"/>
                        <a:lumOff val="80000"/>
                      </a:schemeClr>
                    </a:solidFill>
                  </a:tcPr>
                </a:tc>
                <a:extLst>
                  <a:ext uri="{0D108BD9-81ED-4DB2-BD59-A6C34878D82A}">
                    <a16:rowId xmlns:a16="http://schemas.microsoft.com/office/drawing/2014/main" val="2896816000"/>
                  </a:ext>
                </a:extLst>
              </a:tr>
              <a:tr h="236235">
                <a:tc>
                  <a:txBody>
                    <a:bodyPr/>
                    <a:lstStyle/>
                    <a:p>
                      <a:pPr algn="ctr" rtl="0" fontAlgn="ctr"/>
                      <a:r>
                        <a:rPr lang="en-IN" sz="900" b="1" u="none" strike="noStrike" dirty="0">
                          <a:effectLst/>
                          <a:latin typeface="Arial Black" panose="020B0A04020102020204" pitchFamily="34" charset="0"/>
                        </a:rPr>
                        <a:t>price – </a:t>
                      </a:r>
                      <a:endParaRPr lang="en-IN" sz="900" b="1" i="0" u="none" strike="noStrike" dirty="0">
                        <a:solidFill>
                          <a:srgbClr val="434343"/>
                        </a:solidFill>
                        <a:effectLst/>
                        <a:latin typeface="Arial Black" panose="020B0A04020102020204" pitchFamily="34" charset="0"/>
                      </a:endParaRPr>
                    </a:p>
                  </a:txBody>
                  <a:tcPr marL="5927" marR="5927" marT="5927" marB="0" anchor="ctr">
                    <a:solidFill>
                      <a:schemeClr val="accent3">
                        <a:lumMod val="20000"/>
                        <a:lumOff val="80000"/>
                      </a:schemeClr>
                    </a:solidFill>
                  </a:tcPr>
                </a:tc>
                <a:tc>
                  <a:txBody>
                    <a:bodyPr/>
                    <a:lstStyle/>
                    <a:p>
                      <a:pPr algn="ctr" rtl="0" fontAlgn="ctr"/>
                      <a:r>
                        <a:rPr lang="en-IN" sz="900" b="1" u="none" strike="noStrike" dirty="0">
                          <a:effectLst/>
                        </a:rPr>
                        <a:t>price of the product</a:t>
                      </a:r>
                      <a:endParaRPr lang="en-IN" sz="900" b="1" i="0" u="none" strike="noStrike" dirty="0">
                        <a:solidFill>
                          <a:srgbClr val="434343"/>
                        </a:solidFill>
                        <a:effectLst/>
                        <a:latin typeface="Barlow" panose="00000500000000000000" pitchFamily="2" charset="0"/>
                      </a:endParaRPr>
                    </a:p>
                  </a:txBody>
                  <a:tcPr marL="5927" marR="5927" marT="5927" marB="0" anchor="ctr">
                    <a:solidFill>
                      <a:schemeClr val="accent3">
                        <a:lumMod val="20000"/>
                        <a:lumOff val="80000"/>
                      </a:schemeClr>
                    </a:solidFill>
                  </a:tcPr>
                </a:tc>
                <a:extLst>
                  <a:ext uri="{0D108BD9-81ED-4DB2-BD59-A6C34878D82A}">
                    <a16:rowId xmlns:a16="http://schemas.microsoft.com/office/drawing/2014/main" val="1607998687"/>
                  </a:ext>
                </a:extLst>
              </a:tr>
              <a:tr h="212854">
                <a:tc>
                  <a:txBody>
                    <a:bodyPr/>
                    <a:lstStyle/>
                    <a:p>
                      <a:pPr algn="ctr" rtl="0" fontAlgn="ctr"/>
                      <a:r>
                        <a:rPr lang="en-IN" sz="900" b="1" u="none" strike="noStrike" dirty="0">
                          <a:effectLst/>
                          <a:latin typeface="Arial Black" panose="020B0A04020102020204" pitchFamily="34" charset="0"/>
                        </a:rPr>
                        <a:t>category – </a:t>
                      </a:r>
                      <a:endParaRPr lang="en-IN" sz="900" b="1" i="0" u="none" strike="noStrike" dirty="0">
                        <a:solidFill>
                          <a:srgbClr val="434343"/>
                        </a:solidFill>
                        <a:effectLst/>
                        <a:latin typeface="Arial Black" panose="020B0A04020102020204" pitchFamily="34" charset="0"/>
                      </a:endParaRPr>
                    </a:p>
                  </a:txBody>
                  <a:tcPr marL="5927" marR="5927" marT="5927" marB="0" anchor="ctr">
                    <a:solidFill>
                      <a:schemeClr val="accent3">
                        <a:lumMod val="20000"/>
                        <a:lumOff val="80000"/>
                      </a:schemeClr>
                    </a:solidFill>
                  </a:tcPr>
                </a:tc>
                <a:tc>
                  <a:txBody>
                    <a:bodyPr/>
                    <a:lstStyle/>
                    <a:p>
                      <a:pPr algn="ctr" rtl="0" fontAlgn="ctr"/>
                      <a:r>
                        <a:rPr lang="en-IN" sz="900" b="1" u="none" strike="noStrike" dirty="0">
                          <a:effectLst/>
                        </a:rPr>
                        <a:t>category of the product</a:t>
                      </a:r>
                      <a:endParaRPr lang="en-IN" sz="900" b="1" i="0" u="none" strike="noStrike" dirty="0">
                        <a:solidFill>
                          <a:srgbClr val="434343"/>
                        </a:solidFill>
                        <a:effectLst/>
                        <a:latin typeface="Barlow" panose="00000500000000000000" pitchFamily="2" charset="0"/>
                      </a:endParaRPr>
                    </a:p>
                  </a:txBody>
                  <a:tcPr marL="5927" marR="5927" marT="5927" marB="0" anchor="ctr">
                    <a:solidFill>
                      <a:schemeClr val="accent3">
                        <a:lumMod val="20000"/>
                        <a:lumOff val="80000"/>
                      </a:schemeClr>
                    </a:solidFill>
                  </a:tcPr>
                </a:tc>
                <a:extLst>
                  <a:ext uri="{0D108BD9-81ED-4DB2-BD59-A6C34878D82A}">
                    <a16:rowId xmlns:a16="http://schemas.microsoft.com/office/drawing/2014/main" val="3576338581"/>
                  </a:ext>
                </a:extLst>
              </a:tr>
              <a:tr h="220769">
                <a:tc>
                  <a:txBody>
                    <a:bodyPr/>
                    <a:lstStyle/>
                    <a:p>
                      <a:pPr algn="ctr" rtl="0" fontAlgn="ctr"/>
                      <a:r>
                        <a:rPr lang="en-IN" sz="900" b="1" u="none" strike="noStrike" dirty="0">
                          <a:effectLst/>
                          <a:latin typeface="Arial Black" panose="020B0A04020102020204" pitchFamily="34" charset="0"/>
                        </a:rPr>
                        <a:t>verified- </a:t>
                      </a:r>
                      <a:endParaRPr lang="en-IN" sz="900" b="1" i="0" u="none" strike="noStrike" dirty="0">
                        <a:solidFill>
                          <a:srgbClr val="434343"/>
                        </a:solidFill>
                        <a:effectLst/>
                        <a:latin typeface="Arial Black" panose="020B0A04020102020204" pitchFamily="34" charset="0"/>
                      </a:endParaRPr>
                    </a:p>
                  </a:txBody>
                  <a:tcPr marL="5927" marR="5927" marT="5927" marB="0" anchor="ctr">
                    <a:solidFill>
                      <a:schemeClr val="accent3">
                        <a:lumMod val="20000"/>
                        <a:lumOff val="80000"/>
                      </a:schemeClr>
                    </a:solidFill>
                  </a:tcPr>
                </a:tc>
                <a:tc>
                  <a:txBody>
                    <a:bodyPr/>
                    <a:lstStyle/>
                    <a:p>
                      <a:pPr algn="ctr" rtl="0" fontAlgn="ctr"/>
                      <a:r>
                        <a:rPr lang="en-IN" sz="900" b="1" u="none" strike="noStrike" dirty="0">
                          <a:effectLst/>
                        </a:rPr>
                        <a:t>actual vs fake reviews</a:t>
                      </a:r>
                      <a:endParaRPr lang="en-IN" sz="900" b="1" i="0" u="none" strike="noStrike" dirty="0">
                        <a:solidFill>
                          <a:srgbClr val="434343"/>
                        </a:solidFill>
                        <a:effectLst/>
                        <a:latin typeface="Barlow" panose="00000500000000000000" pitchFamily="2" charset="0"/>
                      </a:endParaRPr>
                    </a:p>
                  </a:txBody>
                  <a:tcPr marL="5927" marR="5927" marT="5927" marB="0" anchor="ctr">
                    <a:solidFill>
                      <a:schemeClr val="accent3">
                        <a:lumMod val="20000"/>
                        <a:lumOff val="80000"/>
                      </a:schemeClr>
                    </a:solidFill>
                  </a:tcPr>
                </a:tc>
                <a:extLst>
                  <a:ext uri="{0D108BD9-81ED-4DB2-BD59-A6C34878D82A}">
                    <a16:rowId xmlns:a16="http://schemas.microsoft.com/office/drawing/2014/main" val="1137429016"/>
                  </a:ext>
                </a:extLst>
              </a:tr>
            </a:tbl>
          </a:graphicData>
        </a:graphic>
      </p:graphicFrame>
      <p:sp>
        <p:nvSpPr>
          <p:cNvPr id="5" name="Google Shape;100;p15">
            <a:extLst>
              <a:ext uri="{FF2B5EF4-FFF2-40B4-BE49-F238E27FC236}">
                <a16:creationId xmlns:a16="http://schemas.microsoft.com/office/drawing/2014/main" id="{D0E7DC2A-CF41-E32E-95DB-199FBBDC9ED2}"/>
              </a:ext>
            </a:extLst>
          </p:cNvPr>
          <p:cNvSpPr txBox="1">
            <a:spLocks/>
          </p:cNvSpPr>
          <p:nvPr/>
        </p:nvSpPr>
        <p:spPr>
          <a:xfrm>
            <a:off x="8730641" y="0"/>
            <a:ext cx="413359" cy="416191"/>
          </a:xfrm>
          <a:prstGeom prst="rect">
            <a:avLst/>
          </a:prstGeom>
          <a:solidFill>
            <a:schemeClr val="accent1">
              <a:lumMod val="60000"/>
              <a:lumOff val="40000"/>
            </a:schemeClr>
          </a:solidFill>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0000000-1234-1234-1234-123412341234}" type="slidenum">
              <a:rPr lang="en" b="1" smtClean="0"/>
              <a:pPr algn="ctr"/>
              <a:t>5</a:t>
            </a:fld>
            <a:endParaRPr lang="en" b="1" dirty="0"/>
          </a:p>
        </p:txBody>
      </p:sp>
      <p:pic>
        <p:nvPicPr>
          <p:cNvPr id="6" name="Picture 5">
            <a:extLst>
              <a:ext uri="{FF2B5EF4-FFF2-40B4-BE49-F238E27FC236}">
                <a16:creationId xmlns:a16="http://schemas.microsoft.com/office/drawing/2014/main" id="{9209CE9D-93D4-5C46-B02F-F5AEE73F45E8}"/>
              </a:ext>
            </a:extLst>
          </p:cNvPr>
          <p:cNvPicPr>
            <a:picLocks noChangeAspect="1"/>
          </p:cNvPicPr>
          <p:nvPr/>
        </p:nvPicPr>
        <p:blipFill>
          <a:blip r:embed="rId4"/>
          <a:stretch>
            <a:fillRect/>
          </a:stretch>
        </p:blipFill>
        <p:spPr>
          <a:xfrm>
            <a:off x="7094365" y="566343"/>
            <a:ext cx="460783" cy="4565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6"/>
          <p:cNvSpPr txBox="1">
            <a:spLocks noGrp="1"/>
          </p:cNvSpPr>
          <p:nvPr>
            <p:ph type="title"/>
          </p:nvPr>
        </p:nvSpPr>
        <p:spPr>
          <a:xfrm>
            <a:off x="201962" y="416306"/>
            <a:ext cx="8682958" cy="99417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200" b="1" dirty="0">
                <a:latin typeface="Arial Rounded MT Bold" panose="020F0704030504030204" pitchFamily="34" charset="0"/>
              </a:rPr>
              <a:t>PREPROCESSING</a:t>
            </a:r>
            <a:r>
              <a:rPr lang="en" sz="4200" dirty="0"/>
              <a:t> </a:t>
            </a:r>
            <a:r>
              <a:rPr lang="en" sz="4200" b="1" dirty="0">
                <a:latin typeface="Arial Rounded MT Bold" panose="020F0704030504030204" pitchFamily="34" charset="0"/>
              </a:rPr>
              <a:t>&amp; CLEANING</a:t>
            </a:r>
            <a:endParaRPr sz="4200" b="1" dirty="0">
              <a:latin typeface="Arial Rounded MT Bold" panose="020F0704030504030204" pitchFamily="34" charset="0"/>
            </a:endParaRPr>
          </a:p>
        </p:txBody>
      </p:sp>
      <p:sp>
        <p:nvSpPr>
          <p:cNvPr id="4" name="Rectangle: Rounded Corners 3">
            <a:extLst>
              <a:ext uri="{FF2B5EF4-FFF2-40B4-BE49-F238E27FC236}">
                <a16:creationId xmlns:a16="http://schemas.microsoft.com/office/drawing/2014/main" id="{D2640A06-14A2-87D2-2177-29F854B5C64A}"/>
              </a:ext>
            </a:extLst>
          </p:cNvPr>
          <p:cNvSpPr/>
          <p:nvPr/>
        </p:nvSpPr>
        <p:spPr>
          <a:xfrm>
            <a:off x="922505" y="1805955"/>
            <a:ext cx="1828801" cy="1090235"/>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a:p>
            <a:pPr algn="ctr"/>
            <a:endParaRPr lang="en-IN" sz="1600" b="1" dirty="0">
              <a:solidFill>
                <a:schemeClr val="tx1"/>
              </a:solidFill>
            </a:endParaRPr>
          </a:p>
          <a:p>
            <a:pPr algn="ctr"/>
            <a:r>
              <a:rPr lang="en-IN" sz="1600" b="1" dirty="0">
                <a:solidFill>
                  <a:schemeClr val="tx1"/>
                </a:solidFill>
              </a:rPr>
              <a:t>Data Importation</a:t>
            </a:r>
          </a:p>
        </p:txBody>
      </p:sp>
      <p:sp>
        <p:nvSpPr>
          <p:cNvPr id="6" name="Rectangle: Rounded Corners 5">
            <a:extLst>
              <a:ext uri="{FF2B5EF4-FFF2-40B4-BE49-F238E27FC236}">
                <a16:creationId xmlns:a16="http://schemas.microsoft.com/office/drawing/2014/main" id="{520D7D27-17F3-3EA4-0695-7121A37841AE}"/>
              </a:ext>
            </a:extLst>
          </p:cNvPr>
          <p:cNvSpPr/>
          <p:nvPr/>
        </p:nvSpPr>
        <p:spPr>
          <a:xfrm>
            <a:off x="1656079" y="3478016"/>
            <a:ext cx="1828801" cy="1090235"/>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endParaRPr>
          </a:p>
          <a:p>
            <a:pPr algn="ctr"/>
            <a:endParaRPr lang="en-IN" b="1" dirty="0">
              <a:solidFill>
                <a:schemeClr val="tx1"/>
              </a:solidFill>
            </a:endParaRPr>
          </a:p>
          <a:p>
            <a:pPr algn="ctr"/>
            <a:r>
              <a:rPr lang="en-IN" sz="1600" b="1" dirty="0">
                <a:solidFill>
                  <a:schemeClr val="tx1"/>
                </a:solidFill>
              </a:rPr>
              <a:t>Splitting the dataset</a:t>
            </a:r>
          </a:p>
        </p:txBody>
      </p:sp>
      <p:sp>
        <p:nvSpPr>
          <p:cNvPr id="7" name="Rectangle: Rounded Corners 6">
            <a:extLst>
              <a:ext uri="{FF2B5EF4-FFF2-40B4-BE49-F238E27FC236}">
                <a16:creationId xmlns:a16="http://schemas.microsoft.com/office/drawing/2014/main" id="{DB0C51C7-E6C6-E00F-6188-8F0FCCE23869}"/>
              </a:ext>
            </a:extLst>
          </p:cNvPr>
          <p:cNvSpPr/>
          <p:nvPr/>
        </p:nvSpPr>
        <p:spPr>
          <a:xfrm>
            <a:off x="3451892" y="1796822"/>
            <a:ext cx="1828801" cy="1090235"/>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endParaRPr>
          </a:p>
          <a:p>
            <a:pPr algn="ctr"/>
            <a:endParaRPr lang="en-IN" sz="1600" b="1" dirty="0">
              <a:solidFill>
                <a:schemeClr val="tx1"/>
              </a:solidFill>
            </a:endParaRPr>
          </a:p>
          <a:p>
            <a:pPr algn="ctr"/>
            <a:r>
              <a:rPr lang="en-IN" sz="1600" b="1" dirty="0">
                <a:solidFill>
                  <a:schemeClr val="tx1"/>
                </a:solidFill>
              </a:rPr>
              <a:t>Data Exploration</a:t>
            </a:r>
          </a:p>
        </p:txBody>
      </p:sp>
      <p:sp>
        <p:nvSpPr>
          <p:cNvPr id="8" name="Rectangle: Rounded Corners 7">
            <a:extLst>
              <a:ext uri="{FF2B5EF4-FFF2-40B4-BE49-F238E27FC236}">
                <a16:creationId xmlns:a16="http://schemas.microsoft.com/office/drawing/2014/main" id="{ED3E2297-7FB9-7C99-C291-B959FFFB7656}"/>
              </a:ext>
            </a:extLst>
          </p:cNvPr>
          <p:cNvSpPr/>
          <p:nvPr/>
        </p:nvSpPr>
        <p:spPr>
          <a:xfrm>
            <a:off x="4277381" y="3448427"/>
            <a:ext cx="1828801" cy="1090235"/>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highlight>
                <a:srgbClr val="C0C0C0"/>
              </a:highlight>
            </a:endParaRPr>
          </a:p>
          <a:p>
            <a:pPr algn="ctr"/>
            <a:endParaRPr lang="en-IN" sz="1600" b="1" dirty="0">
              <a:solidFill>
                <a:schemeClr val="tx1"/>
              </a:solidFill>
            </a:endParaRPr>
          </a:p>
          <a:p>
            <a:pPr algn="ctr"/>
            <a:r>
              <a:rPr lang="en-IN" sz="1600" b="1" dirty="0">
                <a:solidFill>
                  <a:schemeClr val="tx1"/>
                </a:solidFill>
              </a:rPr>
              <a:t>Label Encoding</a:t>
            </a:r>
          </a:p>
        </p:txBody>
      </p:sp>
      <p:sp>
        <p:nvSpPr>
          <p:cNvPr id="9" name="Rectangle: Rounded Corners 8">
            <a:extLst>
              <a:ext uri="{FF2B5EF4-FFF2-40B4-BE49-F238E27FC236}">
                <a16:creationId xmlns:a16="http://schemas.microsoft.com/office/drawing/2014/main" id="{03419FED-C3ED-06F2-29D7-C5B122DA6A77}"/>
              </a:ext>
            </a:extLst>
          </p:cNvPr>
          <p:cNvSpPr/>
          <p:nvPr/>
        </p:nvSpPr>
        <p:spPr>
          <a:xfrm>
            <a:off x="6106182" y="1798195"/>
            <a:ext cx="1828801" cy="1090235"/>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endParaRPr>
          </a:p>
          <a:p>
            <a:pPr algn="ctr"/>
            <a:endParaRPr lang="en-IN" b="1" dirty="0">
              <a:solidFill>
                <a:schemeClr val="tx1"/>
              </a:solidFill>
            </a:endParaRPr>
          </a:p>
          <a:p>
            <a:pPr algn="ctr"/>
            <a:r>
              <a:rPr lang="en-IN" sz="1600" b="1" dirty="0">
                <a:solidFill>
                  <a:schemeClr val="tx1"/>
                </a:solidFill>
              </a:rPr>
              <a:t>Missing Value Treatment</a:t>
            </a:r>
          </a:p>
        </p:txBody>
      </p:sp>
      <p:sp>
        <p:nvSpPr>
          <p:cNvPr id="10" name="Rectangle: Rounded Corners 9">
            <a:extLst>
              <a:ext uri="{FF2B5EF4-FFF2-40B4-BE49-F238E27FC236}">
                <a16:creationId xmlns:a16="http://schemas.microsoft.com/office/drawing/2014/main" id="{5BE13B70-4116-920D-B06D-F31A34097A36}"/>
              </a:ext>
            </a:extLst>
          </p:cNvPr>
          <p:cNvSpPr/>
          <p:nvPr/>
        </p:nvSpPr>
        <p:spPr>
          <a:xfrm>
            <a:off x="6930172" y="3448428"/>
            <a:ext cx="1828801" cy="1090235"/>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endParaRPr>
          </a:p>
          <a:p>
            <a:pPr algn="ctr"/>
            <a:endParaRPr lang="en-IN" sz="1600" b="1" dirty="0">
              <a:solidFill>
                <a:schemeClr val="tx1"/>
              </a:solidFill>
            </a:endParaRPr>
          </a:p>
          <a:p>
            <a:pPr algn="ctr"/>
            <a:r>
              <a:rPr lang="en-IN" sz="1600" b="1" dirty="0">
                <a:solidFill>
                  <a:schemeClr val="tx1"/>
                </a:solidFill>
              </a:rPr>
              <a:t>Feature Selection</a:t>
            </a:r>
          </a:p>
        </p:txBody>
      </p:sp>
      <p:sp>
        <p:nvSpPr>
          <p:cNvPr id="11" name="Arrow: Down 10">
            <a:extLst>
              <a:ext uri="{FF2B5EF4-FFF2-40B4-BE49-F238E27FC236}">
                <a16:creationId xmlns:a16="http://schemas.microsoft.com/office/drawing/2014/main" id="{6E8CA57C-3D49-23EC-8F21-32C22191D189}"/>
              </a:ext>
            </a:extLst>
          </p:cNvPr>
          <p:cNvSpPr/>
          <p:nvPr/>
        </p:nvSpPr>
        <p:spPr>
          <a:xfrm rot="16200000">
            <a:off x="3008468" y="2170435"/>
            <a:ext cx="240031" cy="4114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13" name="Arrow: Down 12">
            <a:extLst>
              <a:ext uri="{FF2B5EF4-FFF2-40B4-BE49-F238E27FC236}">
                <a16:creationId xmlns:a16="http://schemas.microsoft.com/office/drawing/2014/main" id="{57C4CFEF-AA24-3B20-AA50-44C4169B0B39}"/>
              </a:ext>
            </a:extLst>
          </p:cNvPr>
          <p:cNvSpPr/>
          <p:nvPr/>
        </p:nvSpPr>
        <p:spPr>
          <a:xfrm rot="16200000">
            <a:off x="5620064" y="2165841"/>
            <a:ext cx="249218" cy="4114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Down 14">
            <a:extLst>
              <a:ext uri="{FF2B5EF4-FFF2-40B4-BE49-F238E27FC236}">
                <a16:creationId xmlns:a16="http://schemas.microsoft.com/office/drawing/2014/main" id="{1873477E-B07F-D2A4-A803-3471A94116C3}"/>
              </a:ext>
            </a:extLst>
          </p:cNvPr>
          <p:cNvSpPr/>
          <p:nvPr/>
        </p:nvSpPr>
        <p:spPr>
          <a:xfrm rot="5400000">
            <a:off x="6430016" y="3826508"/>
            <a:ext cx="251462" cy="431814"/>
          </a:xfrm>
          <a:prstGeom prst="downArrow">
            <a:avLst>
              <a:gd name="adj1" fmla="val 50000"/>
              <a:gd name="adj2" fmla="val 501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Down 15">
            <a:extLst>
              <a:ext uri="{FF2B5EF4-FFF2-40B4-BE49-F238E27FC236}">
                <a16:creationId xmlns:a16="http://schemas.microsoft.com/office/drawing/2014/main" id="{F7F62736-4742-06FE-0282-ECA404517158}"/>
              </a:ext>
            </a:extLst>
          </p:cNvPr>
          <p:cNvSpPr/>
          <p:nvPr/>
        </p:nvSpPr>
        <p:spPr>
          <a:xfrm rot="5400000">
            <a:off x="3740814" y="3837869"/>
            <a:ext cx="249143" cy="4114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Bent-Up 16">
            <a:extLst>
              <a:ext uri="{FF2B5EF4-FFF2-40B4-BE49-F238E27FC236}">
                <a16:creationId xmlns:a16="http://schemas.microsoft.com/office/drawing/2014/main" id="{70DA8B2D-9A99-C686-3462-F3FA1153627B}"/>
              </a:ext>
            </a:extLst>
          </p:cNvPr>
          <p:cNvSpPr/>
          <p:nvPr/>
        </p:nvSpPr>
        <p:spPr>
          <a:xfrm rot="10800000" flipH="1">
            <a:off x="8061960" y="2246937"/>
            <a:ext cx="533400" cy="109023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a:extLst>
              <a:ext uri="{FF2B5EF4-FFF2-40B4-BE49-F238E27FC236}">
                <a16:creationId xmlns:a16="http://schemas.microsoft.com/office/drawing/2014/main" id="{F8912631-9952-3D51-F09A-706DEB4AAE5E}"/>
              </a:ext>
            </a:extLst>
          </p:cNvPr>
          <p:cNvPicPr>
            <a:picLocks noChangeAspect="1"/>
          </p:cNvPicPr>
          <p:nvPr/>
        </p:nvPicPr>
        <p:blipFill>
          <a:blip r:embed="rId3"/>
          <a:stretch>
            <a:fillRect/>
          </a:stretch>
        </p:blipFill>
        <p:spPr>
          <a:xfrm>
            <a:off x="1596061" y="1894499"/>
            <a:ext cx="465197" cy="523016"/>
          </a:xfrm>
          <a:prstGeom prst="rect">
            <a:avLst/>
          </a:prstGeom>
        </p:spPr>
      </p:pic>
      <p:pic>
        <p:nvPicPr>
          <p:cNvPr id="25" name="Picture 24">
            <a:extLst>
              <a:ext uri="{FF2B5EF4-FFF2-40B4-BE49-F238E27FC236}">
                <a16:creationId xmlns:a16="http://schemas.microsoft.com/office/drawing/2014/main" id="{A5F40170-DA9A-EA39-70CD-1704C106B623}"/>
              </a:ext>
            </a:extLst>
          </p:cNvPr>
          <p:cNvPicPr>
            <a:picLocks noChangeAspect="1"/>
          </p:cNvPicPr>
          <p:nvPr/>
        </p:nvPicPr>
        <p:blipFill>
          <a:blip r:embed="rId4"/>
          <a:stretch>
            <a:fillRect/>
          </a:stretch>
        </p:blipFill>
        <p:spPr>
          <a:xfrm>
            <a:off x="6771654" y="1892018"/>
            <a:ext cx="581613" cy="449921"/>
          </a:xfrm>
          <a:prstGeom prst="rect">
            <a:avLst/>
          </a:prstGeom>
        </p:spPr>
      </p:pic>
      <p:pic>
        <p:nvPicPr>
          <p:cNvPr id="27" name="Picture 26">
            <a:extLst>
              <a:ext uri="{FF2B5EF4-FFF2-40B4-BE49-F238E27FC236}">
                <a16:creationId xmlns:a16="http://schemas.microsoft.com/office/drawing/2014/main" id="{C83FDBDF-A550-D416-03DB-FC7799E262FF}"/>
              </a:ext>
            </a:extLst>
          </p:cNvPr>
          <p:cNvPicPr>
            <a:picLocks noChangeAspect="1"/>
          </p:cNvPicPr>
          <p:nvPr/>
        </p:nvPicPr>
        <p:blipFill>
          <a:blip r:embed="rId5"/>
          <a:stretch>
            <a:fillRect/>
          </a:stretch>
        </p:blipFill>
        <p:spPr>
          <a:xfrm>
            <a:off x="4159678" y="1892018"/>
            <a:ext cx="514691" cy="514691"/>
          </a:xfrm>
          <a:prstGeom prst="rect">
            <a:avLst/>
          </a:prstGeom>
        </p:spPr>
      </p:pic>
      <p:pic>
        <p:nvPicPr>
          <p:cNvPr id="31" name="Picture 30">
            <a:extLst>
              <a:ext uri="{FF2B5EF4-FFF2-40B4-BE49-F238E27FC236}">
                <a16:creationId xmlns:a16="http://schemas.microsoft.com/office/drawing/2014/main" id="{3D59230A-8145-E087-AF60-79B2839AEABC}"/>
              </a:ext>
            </a:extLst>
          </p:cNvPr>
          <p:cNvPicPr>
            <a:picLocks noChangeAspect="1"/>
          </p:cNvPicPr>
          <p:nvPr/>
        </p:nvPicPr>
        <p:blipFill>
          <a:blip r:embed="rId6"/>
          <a:stretch>
            <a:fillRect/>
          </a:stretch>
        </p:blipFill>
        <p:spPr>
          <a:xfrm rot="10800000" flipV="1">
            <a:off x="2261453" y="3581264"/>
            <a:ext cx="682248" cy="491009"/>
          </a:xfrm>
          <a:prstGeom prst="rect">
            <a:avLst/>
          </a:prstGeom>
        </p:spPr>
      </p:pic>
      <p:pic>
        <p:nvPicPr>
          <p:cNvPr id="33" name="Picture 32">
            <a:extLst>
              <a:ext uri="{FF2B5EF4-FFF2-40B4-BE49-F238E27FC236}">
                <a16:creationId xmlns:a16="http://schemas.microsoft.com/office/drawing/2014/main" id="{0DF1900A-90BE-E875-608E-E0189B6889DE}"/>
              </a:ext>
            </a:extLst>
          </p:cNvPr>
          <p:cNvPicPr>
            <a:picLocks noChangeAspect="1"/>
          </p:cNvPicPr>
          <p:nvPr/>
        </p:nvPicPr>
        <p:blipFill>
          <a:blip r:embed="rId7"/>
          <a:stretch>
            <a:fillRect/>
          </a:stretch>
        </p:blipFill>
        <p:spPr>
          <a:xfrm rot="10800000" flipV="1">
            <a:off x="7594973" y="3550058"/>
            <a:ext cx="535565" cy="522215"/>
          </a:xfrm>
          <a:prstGeom prst="rect">
            <a:avLst/>
          </a:prstGeom>
        </p:spPr>
      </p:pic>
      <p:pic>
        <p:nvPicPr>
          <p:cNvPr id="35" name="Picture 34">
            <a:extLst>
              <a:ext uri="{FF2B5EF4-FFF2-40B4-BE49-F238E27FC236}">
                <a16:creationId xmlns:a16="http://schemas.microsoft.com/office/drawing/2014/main" id="{1C971100-2F42-7CD8-B9F7-8C819681ED7E}"/>
              </a:ext>
            </a:extLst>
          </p:cNvPr>
          <p:cNvPicPr>
            <a:picLocks noChangeAspect="1"/>
          </p:cNvPicPr>
          <p:nvPr/>
        </p:nvPicPr>
        <p:blipFill>
          <a:blip r:embed="rId8"/>
          <a:stretch>
            <a:fillRect/>
          </a:stretch>
        </p:blipFill>
        <p:spPr>
          <a:xfrm>
            <a:off x="4949462" y="3581264"/>
            <a:ext cx="516127" cy="516127"/>
          </a:xfrm>
          <a:prstGeom prst="rect">
            <a:avLst/>
          </a:prstGeom>
        </p:spPr>
      </p:pic>
      <p:sp>
        <p:nvSpPr>
          <p:cNvPr id="36" name="Google Shape;100;p15">
            <a:extLst>
              <a:ext uri="{FF2B5EF4-FFF2-40B4-BE49-F238E27FC236}">
                <a16:creationId xmlns:a16="http://schemas.microsoft.com/office/drawing/2014/main" id="{04E2A568-47E1-3318-03F0-D406513DADB1}"/>
              </a:ext>
            </a:extLst>
          </p:cNvPr>
          <p:cNvSpPr txBox="1">
            <a:spLocks/>
          </p:cNvSpPr>
          <p:nvPr/>
        </p:nvSpPr>
        <p:spPr>
          <a:xfrm>
            <a:off x="8730641" y="0"/>
            <a:ext cx="413359" cy="416191"/>
          </a:xfrm>
          <a:prstGeom prst="rect">
            <a:avLst/>
          </a:prstGeom>
          <a:solidFill>
            <a:schemeClr val="accent1">
              <a:lumMod val="60000"/>
              <a:lumOff val="40000"/>
            </a:schemeClr>
          </a:solidFill>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0000000-1234-1234-1234-123412341234}" type="slidenum">
              <a:rPr lang="en" b="1" smtClean="0"/>
              <a:pPr algn="ctr"/>
              <a:t>6</a:t>
            </a:fld>
            <a:endParaRPr lang="en" b="1"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2000"/>
                            </p:stCondLst>
                            <p:childTnLst>
                              <p:par>
                                <p:cTn id="17" presetID="42" presetClass="entr" presetSubtype="0" fill="hold" grpId="0" nodeType="after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500"/>
                            </p:stCondLst>
                            <p:childTnLst>
                              <p:par>
                                <p:cTn id="23" presetID="42" presetClass="entr" presetSubtype="0"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anim calcmode="lin" valueType="num">
                                      <p:cBhvr>
                                        <p:cTn id="26" dur="1000" fill="hold"/>
                                        <p:tgtEl>
                                          <p:spTgt spid="27"/>
                                        </p:tgtEl>
                                        <p:attrNameLst>
                                          <p:attrName>ppt_x</p:attrName>
                                        </p:attrNameLst>
                                      </p:cBhvr>
                                      <p:tavLst>
                                        <p:tav tm="0">
                                          <p:val>
                                            <p:strVal val="#ppt_x"/>
                                          </p:val>
                                        </p:tav>
                                        <p:tav tm="100000">
                                          <p:val>
                                            <p:strVal val="#ppt_x"/>
                                          </p:val>
                                        </p:tav>
                                      </p:tavLst>
                                    </p:anim>
                                    <p:anim calcmode="lin" valueType="num">
                                      <p:cBhvr>
                                        <p:cTn id="27" dur="1000" fill="hold"/>
                                        <p:tgtEl>
                                          <p:spTgt spid="27"/>
                                        </p:tgtEl>
                                        <p:attrNameLst>
                                          <p:attrName>ppt_y</p:attrName>
                                        </p:attrNameLst>
                                      </p:cBhvr>
                                      <p:tavLst>
                                        <p:tav tm="0">
                                          <p:val>
                                            <p:strVal val="#ppt_y+.1"/>
                                          </p:val>
                                        </p:tav>
                                        <p:tav tm="100000">
                                          <p:val>
                                            <p:strVal val="#ppt_y"/>
                                          </p:val>
                                        </p:tav>
                                      </p:tavLst>
                                    </p:anim>
                                  </p:childTnLst>
                                </p:cTn>
                              </p:par>
                            </p:childTnLst>
                          </p:cTn>
                        </p:par>
                        <p:par>
                          <p:cTn id="28" fill="hold">
                            <p:stCondLst>
                              <p:cond delay="45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5000"/>
                            </p:stCondLst>
                            <p:childTnLst>
                              <p:par>
                                <p:cTn id="33" presetID="42" presetClass="entr" presetSubtype="0" fill="hold" grpId="0" nodeType="afterEffect">
                                  <p:stCondLst>
                                    <p:cond delay="5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par>
                          <p:cTn id="38" fill="hold">
                            <p:stCondLst>
                              <p:cond delay="6500"/>
                            </p:stCondLst>
                            <p:childTnLst>
                              <p:par>
                                <p:cTn id="39" presetID="42" presetClass="entr" presetSubtype="0"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1000"/>
                                        <p:tgtEl>
                                          <p:spTgt spid="25"/>
                                        </p:tgtEl>
                                      </p:cBhvr>
                                    </p:animEffect>
                                    <p:anim calcmode="lin" valueType="num">
                                      <p:cBhvr>
                                        <p:cTn id="42" dur="1000" fill="hold"/>
                                        <p:tgtEl>
                                          <p:spTgt spid="25"/>
                                        </p:tgtEl>
                                        <p:attrNameLst>
                                          <p:attrName>ppt_x</p:attrName>
                                        </p:attrNameLst>
                                      </p:cBhvr>
                                      <p:tavLst>
                                        <p:tav tm="0">
                                          <p:val>
                                            <p:strVal val="#ppt_x"/>
                                          </p:val>
                                        </p:tav>
                                        <p:tav tm="100000">
                                          <p:val>
                                            <p:strVal val="#ppt_x"/>
                                          </p:val>
                                        </p:tav>
                                      </p:tavLst>
                                    </p:anim>
                                    <p:anim calcmode="lin" valueType="num">
                                      <p:cBhvr>
                                        <p:cTn id="43" dur="1000" fill="hold"/>
                                        <p:tgtEl>
                                          <p:spTgt spid="25"/>
                                        </p:tgtEl>
                                        <p:attrNameLst>
                                          <p:attrName>ppt_y</p:attrName>
                                        </p:attrNameLst>
                                      </p:cBhvr>
                                      <p:tavLst>
                                        <p:tav tm="0">
                                          <p:val>
                                            <p:strVal val="#ppt_y+.1"/>
                                          </p:val>
                                        </p:tav>
                                        <p:tav tm="100000">
                                          <p:val>
                                            <p:strVal val="#ppt_y"/>
                                          </p:val>
                                        </p:tav>
                                      </p:tavLst>
                                    </p:anim>
                                  </p:childTnLst>
                                </p:cTn>
                              </p:par>
                            </p:childTnLst>
                          </p:cTn>
                        </p:par>
                        <p:par>
                          <p:cTn id="44" fill="hold">
                            <p:stCondLst>
                              <p:cond delay="7500"/>
                            </p:stCondLst>
                            <p:childTnLst>
                              <p:par>
                                <p:cTn id="45" presetID="10" presetClass="entr" presetSubtype="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par>
                          <p:cTn id="48" fill="hold">
                            <p:stCondLst>
                              <p:cond delay="8000"/>
                            </p:stCondLst>
                            <p:childTnLst>
                              <p:par>
                                <p:cTn id="49" presetID="42" presetClass="entr" presetSubtype="0" fill="hold" grpId="0" nodeType="afterEffect">
                                  <p:stCondLst>
                                    <p:cond delay="50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1000"/>
                                        <p:tgtEl>
                                          <p:spTgt spid="10"/>
                                        </p:tgtEl>
                                      </p:cBhvr>
                                    </p:animEffect>
                                    <p:anim calcmode="lin" valueType="num">
                                      <p:cBhvr>
                                        <p:cTn id="52" dur="1000" fill="hold"/>
                                        <p:tgtEl>
                                          <p:spTgt spid="10"/>
                                        </p:tgtEl>
                                        <p:attrNameLst>
                                          <p:attrName>ppt_x</p:attrName>
                                        </p:attrNameLst>
                                      </p:cBhvr>
                                      <p:tavLst>
                                        <p:tav tm="0">
                                          <p:val>
                                            <p:strVal val="#ppt_x"/>
                                          </p:val>
                                        </p:tav>
                                        <p:tav tm="100000">
                                          <p:val>
                                            <p:strVal val="#ppt_x"/>
                                          </p:val>
                                        </p:tav>
                                      </p:tavLst>
                                    </p:anim>
                                    <p:anim calcmode="lin" valueType="num">
                                      <p:cBhvr>
                                        <p:cTn id="53" dur="1000" fill="hold"/>
                                        <p:tgtEl>
                                          <p:spTgt spid="10"/>
                                        </p:tgtEl>
                                        <p:attrNameLst>
                                          <p:attrName>ppt_y</p:attrName>
                                        </p:attrNameLst>
                                      </p:cBhvr>
                                      <p:tavLst>
                                        <p:tav tm="0">
                                          <p:val>
                                            <p:strVal val="#ppt_y+.1"/>
                                          </p:val>
                                        </p:tav>
                                        <p:tav tm="100000">
                                          <p:val>
                                            <p:strVal val="#ppt_y"/>
                                          </p:val>
                                        </p:tav>
                                      </p:tavLst>
                                    </p:anim>
                                  </p:childTnLst>
                                </p:cTn>
                              </p:par>
                            </p:childTnLst>
                          </p:cTn>
                        </p:par>
                        <p:par>
                          <p:cTn id="54" fill="hold">
                            <p:stCondLst>
                              <p:cond delay="9500"/>
                            </p:stCondLst>
                            <p:childTnLst>
                              <p:par>
                                <p:cTn id="55" presetID="42" presetClass="entr" presetSubtype="0" fill="hold" nodeType="after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1000"/>
                                        <p:tgtEl>
                                          <p:spTgt spid="33"/>
                                        </p:tgtEl>
                                      </p:cBhvr>
                                    </p:animEffect>
                                    <p:anim calcmode="lin" valueType="num">
                                      <p:cBhvr>
                                        <p:cTn id="58" dur="1000" fill="hold"/>
                                        <p:tgtEl>
                                          <p:spTgt spid="33"/>
                                        </p:tgtEl>
                                        <p:attrNameLst>
                                          <p:attrName>ppt_x</p:attrName>
                                        </p:attrNameLst>
                                      </p:cBhvr>
                                      <p:tavLst>
                                        <p:tav tm="0">
                                          <p:val>
                                            <p:strVal val="#ppt_x"/>
                                          </p:val>
                                        </p:tav>
                                        <p:tav tm="100000">
                                          <p:val>
                                            <p:strVal val="#ppt_x"/>
                                          </p:val>
                                        </p:tav>
                                      </p:tavLst>
                                    </p:anim>
                                    <p:anim calcmode="lin" valueType="num">
                                      <p:cBhvr>
                                        <p:cTn id="59" dur="1000" fill="hold"/>
                                        <p:tgtEl>
                                          <p:spTgt spid="33"/>
                                        </p:tgtEl>
                                        <p:attrNameLst>
                                          <p:attrName>ppt_y</p:attrName>
                                        </p:attrNameLst>
                                      </p:cBhvr>
                                      <p:tavLst>
                                        <p:tav tm="0">
                                          <p:val>
                                            <p:strVal val="#ppt_y+.1"/>
                                          </p:val>
                                        </p:tav>
                                        <p:tav tm="100000">
                                          <p:val>
                                            <p:strVal val="#ppt_y"/>
                                          </p:val>
                                        </p:tav>
                                      </p:tavLst>
                                    </p:anim>
                                  </p:childTnLst>
                                </p:cTn>
                              </p:par>
                            </p:childTnLst>
                          </p:cTn>
                        </p:par>
                        <p:par>
                          <p:cTn id="60" fill="hold">
                            <p:stCondLst>
                              <p:cond delay="10500"/>
                            </p:stCondLst>
                            <p:childTnLst>
                              <p:par>
                                <p:cTn id="61" presetID="10" presetClass="entr" presetSubtype="0"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par>
                          <p:cTn id="64" fill="hold">
                            <p:stCondLst>
                              <p:cond delay="11000"/>
                            </p:stCondLst>
                            <p:childTnLst>
                              <p:par>
                                <p:cTn id="65" presetID="42" presetClass="entr" presetSubtype="0" fill="hold" grpId="0" nodeType="afterEffect">
                                  <p:stCondLst>
                                    <p:cond delay="50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1000"/>
                                        <p:tgtEl>
                                          <p:spTgt spid="8"/>
                                        </p:tgtEl>
                                      </p:cBhvr>
                                    </p:animEffect>
                                    <p:anim calcmode="lin" valueType="num">
                                      <p:cBhvr>
                                        <p:cTn id="68" dur="1000" fill="hold"/>
                                        <p:tgtEl>
                                          <p:spTgt spid="8"/>
                                        </p:tgtEl>
                                        <p:attrNameLst>
                                          <p:attrName>ppt_x</p:attrName>
                                        </p:attrNameLst>
                                      </p:cBhvr>
                                      <p:tavLst>
                                        <p:tav tm="0">
                                          <p:val>
                                            <p:strVal val="#ppt_x"/>
                                          </p:val>
                                        </p:tav>
                                        <p:tav tm="100000">
                                          <p:val>
                                            <p:strVal val="#ppt_x"/>
                                          </p:val>
                                        </p:tav>
                                      </p:tavLst>
                                    </p:anim>
                                    <p:anim calcmode="lin" valueType="num">
                                      <p:cBhvr>
                                        <p:cTn id="69" dur="1000" fill="hold"/>
                                        <p:tgtEl>
                                          <p:spTgt spid="8"/>
                                        </p:tgtEl>
                                        <p:attrNameLst>
                                          <p:attrName>ppt_y</p:attrName>
                                        </p:attrNameLst>
                                      </p:cBhvr>
                                      <p:tavLst>
                                        <p:tav tm="0">
                                          <p:val>
                                            <p:strVal val="#ppt_y+.1"/>
                                          </p:val>
                                        </p:tav>
                                        <p:tav tm="100000">
                                          <p:val>
                                            <p:strVal val="#ppt_y"/>
                                          </p:val>
                                        </p:tav>
                                      </p:tavLst>
                                    </p:anim>
                                  </p:childTnLst>
                                </p:cTn>
                              </p:par>
                            </p:childTnLst>
                          </p:cTn>
                        </p:par>
                        <p:par>
                          <p:cTn id="70" fill="hold">
                            <p:stCondLst>
                              <p:cond delay="12500"/>
                            </p:stCondLst>
                            <p:childTnLst>
                              <p:par>
                                <p:cTn id="71" presetID="42" presetClass="entr" presetSubtype="0" fill="hold" nodeType="after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1000"/>
                                        <p:tgtEl>
                                          <p:spTgt spid="35"/>
                                        </p:tgtEl>
                                      </p:cBhvr>
                                    </p:animEffect>
                                    <p:anim calcmode="lin" valueType="num">
                                      <p:cBhvr>
                                        <p:cTn id="74" dur="1000" fill="hold"/>
                                        <p:tgtEl>
                                          <p:spTgt spid="35"/>
                                        </p:tgtEl>
                                        <p:attrNameLst>
                                          <p:attrName>ppt_x</p:attrName>
                                        </p:attrNameLst>
                                      </p:cBhvr>
                                      <p:tavLst>
                                        <p:tav tm="0">
                                          <p:val>
                                            <p:strVal val="#ppt_x"/>
                                          </p:val>
                                        </p:tav>
                                        <p:tav tm="100000">
                                          <p:val>
                                            <p:strVal val="#ppt_x"/>
                                          </p:val>
                                        </p:tav>
                                      </p:tavLst>
                                    </p:anim>
                                    <p:anim calcmode="lin" valueType="num">
                                      <p:cBhvr>
                                        <p:cTn id="75" dur="1000" fill="hold"/>
                                        <p:tgtEl>
                                          <p:spTgt spid="35"/>
                                        </p:tgtEl>
                                        <p:attrNameLst>
                                          <p:attrName>ppt_y</p:attrName>
                                        </p:attrNameLst>
                                      </p:cBhvr>
                                      <p:tavLst>
                                        <p:tav tm="0">
                                          <p:val>
                                            <p:strVal val="#ppt_y+.1"/>
                                          </p:val>
                                        </p:tav>
                                        <p:tav tm="100000">
                                          <p:val>
                                            <p:strVal val="#ppt_y"/>
                                          </p:val>
                                        </p:tav>
                                      </p:tavLst>
                                    </p:anim>
                                  </p:childTnLst>
                                </p:cTn>
                              </p:par>
                            </p:childTnLst>
                          </p:cTn>
                        </p:par>
                        <p:par>
                          <p:cTn id="76" fill="hold">
                            <p:stCondLst>
                              <p:cond delay="13500"/>
                            </p:stCondLst>
                            <p:childTnLst>
                              <p:par>
                                <p:cTn id="77" presetID="10" presetClass="entr" presetSubtype="0" fill="hold" grpId="0"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par>
                          <p:cTn id="80" fill="hold">
                            <p:stCondLst>
                              <p:cond delay="14000"/>
                            </p:stCondLst>
                            <p:childTnLst>
                              <p:par>
                                <p:cTn id="81" presetID="42" presetClass="entr" presetSubtype="0" fill="hold" grpId="0" nodeType="afterEffect">
                                  <p:stCondLst>
                                    <p:cond delay="500"/>
                                  </p:stCondLst>
                                  <p:childTnLst>
                                    <p:set>
                                      <p:cBhvr>
                                        <p:cTn id="82" dur="1" fill="hold">
                                          <p:stCondLst>
                                            <p:cond delay="0"/>
                                          </p:stCondLst>
                                        </p:cTn>
                                        <p:tgtEl>
                                          <p:spTgt spid="6"/>
                                        </p:tgtEl>
                                        <p:attrNameLst>
                                          <p:attrName>style.visibility</p:attrName>
                                        </p:attrNameLst>
                                      </p:cBhvr>
                                      <p:to>
                                        <p:strVal val="visible"/>
                                      </p:to>
                                    </p:set>
                                    <p:animEffect transition="in" filter="fade">
                                      <p:cBhvr>
                                        <p:cTn id="83" dur="1000"/>
                                        <p:tgtEl>
                                          <p:spTgt spid="6"/>
                                        </p:tgtEl>
                                      </p:cBhvr>
                                    </p:animEffect>
                                    <p:anim calcmode="lin" valueType="num">
                                      <p:cBhvr>
                                        <p:cTn id="84" dur="1000" fill="hold"/>
                                        <p:tgtEl>
                                          <p:spTgt spid="6"/>
                                        </p:tgtEl>
                                        <p:attrNameLst>
                                          <p:attrName>ppt_x</p:attrName>
                                        </p:attrNameLst>
                                      </p:cBhvr>
                                      <p:tavLst>
                                        <p:tav tm="0">
                                          <p:val>
                                            <p:strVal val="#ppt_x"/>
                                          </p:val>
                                        </p:tav>
                                        <p:tav tm="100000">
                                          <p:val>
                                            <p:strVal val="#ppt_x"/>
                                          </p:val>
                                        </p:tav>
                                      </p:tavLst>
                                    </p:anim>
                                    <p:anim calcmode="lin" valueType="num">
                                      <p:cBhvr>
                                        <p:cTn id="85" dur="1000" fill="hold"/>
                                        <p:tgtEl>
                                          <p:spTgt spid="6"/>
                                        </p:tgtEl>
                                        <p:attrNameLst>
                                          <p:attrName>ppt_y</p:attrName>
                                        </p:attrNameLst>
                                      </p:cBhvr>
                                      <p:tavLst>
                                        <p:tav tm="0">
                                          <p:val>
                                            <p:strVal val="#ppt_y+.1"/>
                                          </p:val>
                                        </p:tav>
                                        <p:tav tm="100000">
                                          <p:val>
                                            <p:strVal val="#ppt_y"/>
                                          </p:val>
                                        </p:tav>
                                      </p:tavLst>
                                    </p:anim>
                                  </p:childTnLst>
                                </p:cTn>
                              </p:par>
                            </p:childTnLst>
                          </p:cTn>
                        </p:par>
                        <p:par>
                          <p:cTn id="86" fill="hold">
                            <p:stCondLst>
                              <p:cond delay="15500"/>
                            </p:stCondLst>
                            <p:childTnLst>
                              <p:par>
                                <p:cTn id="87" presetID="42" presetClass="entr" presetSubtype="0" fill="hold" nodeType="after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1000"/>
                                        <p:tgtEl>
                                          <p:spTgt spid="31"/>
                                        </p:tgtEl>
                                      </p:cBhvr>
                                    </p:animEffect>
                                    <p:anim calcmode="lin" valueType="num">
                                      <p:cBhvr>
                                        <p:cTn id="90" dur="1000" fill="hold"/>
                                        <p:tgtEl>
                                          <p:spTgt spid="31"/>
                                        </p:tgtEl>
                                        <p:attrNameLst>
                                          <p:attrName>ppt_x</p:attrName>
                                        </p:attrNameLst>
                                      </p:cBhvr>
                                      <p:tavLst>
                                        <p:tav tm="0">
                                          <p:val>
                                            <p:strVal val="#ppt_x"/>
                                          </p:val>
                                        </p:tav>
                                        <p:tav tm="100000">
                                          <p:val>
                                            <p:strVal val="#ppt_x"/>
                                          </p:val>
                                        </p:tav>
                                      </p:tavLst>
                                    </p:anim>
                                    <p:anim calcmode="lin" valueType="num">
                                      <p:cBhvr>
                                        <p:cTn id="9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3" grpId="0" animBg="1"/>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17"/>
          <p:cNvSpPr txBox="1">
            <a:spLocks noGrp="1"/>
          </p:cNvSpPr>
          <p:nvPr>
            <p:ph type="body" idx="4294967295"/>
          </p:nvPr>
        </p:nvSpPr>
        <p:spPr>
          <a:xfrm>
            <a:off x="335280" y="335281"/>
            <a:ext cx="3345180" cy="23850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700" b="1" dirty="0">
                <a:highlight>
                  <a:srgbClr val="00FF00"/>
                </a:highlight>
              </a:rPr>
              <a:t>E</a:t>
            </a:r>
            <a:r>
              <a:rPr lang="en" sz="4700" b="1" dirty="0">
                <a:highlight>
                  <a:srgbClr val="C0C0C0"/>
                </a:highlight>
              </a:rPr>
              <a:t>xploratory</a:t>
            </a:r>
          </a:p>
          <a:p>
            <a:pPr marL="0" lvl="0" indent="0" algn="l" rtl="0">
              <a:spcBef>
                <a:spcPts val="0"/>
              </a:spcBef>
              <a:spcAft>
                <a:spcPts val="0"/>
              </a:spcAft>
              <a:buNone/>
            </a:pPr>
            <a:endParaRPr lang="en" sz="1100" b="1" dirty="0">
              <a:highlight>
                <a:srgbClr val="C0C0C0"/>
              </a:highlight>
            </a:endParaRPr>
          </a:p>
          <a:p>
            <a:pPr marL="0" lvl="0" indent="0" algn="l" rtl="0">
              <a:spcBef>
                <a:spcPts val="0"/>
              </a:spcBef>
              <a:spcAft>
                <a:spcPts val="0"/>
              </a:spcAft>
              <a:buNone/>
            </a:pPr>
            <a:r>
              <a:rPr lang="en" sz="4700" b="1" dirty="0">
                <a:highlight>
                  <a:srgbClr val="00FF00"/>
                </a:highlight>
              </a:rPr>
              <a:t>D</a:t>
            </a:r>
            <a:r>
              <a:rPr lang="en" sz="4700" b="1" dirty="0">
                <a:highlight>
                  <a:srgbClr val="C0C0C0"/>
                </a:highlight>
              </a:rPr>
              <a:t>ata</a:t>
            </a:r>
          </a:p>
          <a:p>
            <a:pPr marL="0" lvl="0" indent="0" algn="l" rtl="0">
              <a:spcBef>
                <a:spcPts val="0"/>
              </a:spcBef>
              <a:spcAft>
                <a:spcPts val="0"/>
              </a:spcAft>
              <a:buNone/>
            </a:pPr>
            <a:endParaRPr lang="en" sz="1100" b="1" dirty="0">
              <a:highlight>
                <a:srgbClr val="C0C0C0"/>
              </a:highlight>
            </a:endParaRPr>
          </a:p>
          <a:p>
            <a:pPr marL="0" lvl="0" indent="0" algn="l" rtl="0">
              <a:spcBef>
                <a:spcPts val="0"/>
              </a:spcBef>
              <a:spcAft>
                <a:spcPts val="0"/>
              </a:spcAft>
              <a:buNone/>
            </a:pPr>
            <a:r>
              <a:rPr lang="en" sz="4700" b="1" dirty="0">
                <a:highlight>
                  <a:srgbClr val="00FF00"/>
                </a:highlight>
              </a:rPr>
              <a:t>A</a:t>
            </a:r>
            <a:r>
              <a:rPr lang="en" sz="4700" b="1" dirty="0">
                <a:highlight>
                  <a:srgbClr val="C0C0C0"/>
                </a:highlight>
              </a:rPr>
              <a:t>nalysis</a:t>
            </a:r>
            <a:endParaRPr sz="4700" b="1" dirty="0">
              <a:highlight>
                <a:srgbClr val="C0C0C0"/>
              </a:highlight>
            </a:endParaRPr>
          </a:p>
        </p:txBody>
      </p:sp>
      <p:sp>
        <p:nvSpPr>
          <p:cNvPr id="2" name="Wave 1">
            <a:extLst>
              <a:ext uri="{FF2B5EF4-FFF2-40B4-BE49-F238E27FC236}">
                <a16:creationId xmlns:a16="http://schemas.microsoft.com/office/drawing/2014/main" id="{0EDDCA56-8691-428D-6BB2-A33B6600F58A}"/>
              </a:ext>
            </a:extLst>
          </p:cNvPr>
          <p:cNvSpPr/>
          <p:nvPr/>
        </p:nvSpPr>
        <p:spPr>
          <a:xfrm>
            <a:off x="4572000" y="769619"/>
            <a:ext cx="3490314" cy="1397019"/>
          </a:xfrm>
          <a:prstGeom prst="wav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79EF29"/>
                </a:solidFill>
                <a:latin typeface="Arial Black" panose="020B0A04020102020204" pitchFamily="34" charset="0"/>
              </a:rPr>
              <a:t>Univariate Analysis</a:t>
            </a:r>
          </a:p>
        </p:txBody>
      </p:sp>
      <p:sp>
        <p:nvSpPr>
          <p:cNvPr id="9" name="Wave 8">
            <a:extLst>
              <a:ext uri="{FF2B5EF4-FFF2-40B4-BE49-F238E27FC236}">
                <a16:creationId xmlns:a16="http://schemas.microsoft.com/office/drawing/2014/main" id="{A21F0BAA-D5E7-F3AF-E988-92D17B3F423D}"/>
              </a:ext>
            </a:extLst>
          </p:cNvPr>
          <p:cNvSpPr/>
          <p:nvPr/>
        </p:nvSpPr>
        <p:spPr>
          <a:xfrm>
            <a:off x="4572000" y="2105678"/>
            <a:ext cx="3490314" cy="1397019"/>
          </a:xfrm>
          <a:prstGeom prst="wav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79EF29"/>
                </a:solidFill>
                <a:latin typeface="Arial Black" panose="020B0A04020102020204" pitchFamily="34" charset="0"/>
              </a:rPr>
              <a:t>Bivariate Analysis</a:t>
            </a:r>
          </a:p>
        </p:txBody>
      </p:sp>
      <p:sp>
        <p:nvSpPr>
          <p:cNvPr id="10" name="Wave 9">
            <a:extLst>
              <a:ext uri="{FF2B5EF4-FFF2-40B4-BE49-F238E27FC236}">
                <a16:creationId xmlns:a16="http://schemas.microsoft.com/office/drawing/2014/main" id="{C20B6D1A-8344-AB0E-84E0-2DC2FA68F6EB}"/>
              </a:ext>
            </a:extLst>
          </p:cNvPr>
          <p:cNvSpPr/>
          <p:nvPr/>
        </p:nvSpPr>
        <p:spPr>
          <a:xfrm>
            <a:off x="4572000" y="3441737"/>
            <a:ext cx="3490314" cy="1397019"/>
          </a:xfrm>
          <a:prstGeom prst="wav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79EF29"/>
                </a:solidFill>
                <a:latin typeface="Arial Black" panose="020B0A04020102020204" pitchFamily="34" charset="0"/>
              </a:rPr>
              <a:t>Multivariate Analysis</a:t>
            </a:r>
          </a:p>
        </p:txBody>
      </p:sp>
      <p:pic>
        <p:nvPicPr>
          <p:cNvPr id="12" name="Picture 11">
            <a:extLst>
              <a:ext uri="{FF2B5EF4-FFF2-40B4-BE49-F238E27FC236}">
                <a16:creationId xmlns:a16="http://schemas.microsoft.com/office/drawing/2014/main" id="{050D3B36-C216-BEEC-B517-7054B81524EE}"/>
              </a:ext>
            </a:extLst>
          </p:cNvPr>
          <p:cNvPicPr>
            <a:picLocks noChangeAspect="1"/>
          </p:cNvPicPr>
          <p:nvPr/>
        </p:nvPicPr>
        <p:blipFill>
          <a:blip r:embed="rId3"/>
          <a:stretch>
            <a:fillRect/>
          </a:stretch>
        </p:blipFill>
        <p:spPr>
          <a:xfrm>
            <a:off x="335280" y="2933700"/>
            <a:ext cx="3489059" cy="2001394"/>
          </a:xfrm>
          <a:prstGeom prst="rect">
            <a:avLst/>
          </a:prstGeom>
        </p:spPr>
      </p:pic>
      <p:pic>
        <p:nvPicPr>
          <p:cNvPr id="14" name="Picture 13">
            <a:extLst>
              <a:ext uri="{FF2B5EF4-FFF2-40B4-BE49-F238E27FC236}">
                <a16:creationId xmlns:a16="http://schemas.microsoft.com/office/drawing/2014/main" id="{0AA195A5-B268-0100-B5ED-D321E46D1DEA}"/>
              </a:ext>
            </a:extLst>
          </p:cNvPr>
          <p:cNvPicPr>
            <a:picLocks noChangeAspect="1"/>
          </p:cNvPicPr>
          <p:nvPr/>
        </p:nvPicPr>
        <p:blipFill>
          <a:blip r:embed="rId4"/>
          <a:stretch>
            <a:fillRect/>
          </a:stretch>
        </p:blipFill>
        <p:spPr>
          <a:xfrm>
            <a:off x="335280" y="2933700"/>
            <a:ext cx="3489059" cy="2103908"/>
          </a:xfrm>
          <a:prstGeom prst="rect">
            <a:avLst/>
          </a:prstGeom>
        </p:spPr>
      </p:pic>
      <p:sp>
        <p:nvSpPr>
          <p:cNvPr id="15" name="Google Shape;100;p15">
            <a:extLst>
              <a:ext uri="{FF2B5EF4-FFF2-40B4-BE49-F238E27FC236}">
                <a16:creationId xmlns:a16="http://schemas.microsoft.com/office/drawing/2014/main" id="{E17CF29E-7329-4897-64B7-29B8A827E59D}"/>
              </a:ext>
            </a:extLst>
          </p:cNvPr>
          <p:cNvSpPr txBox="1">
            <a:spLocks/>
          </p:cNvSpPr>
          <p:nvPr/>
        </p:nvSpPr>
        <p:spPr>
          <a:xfrm>
            <a:off x="8730641" y="0"/>
            <a:ext cx="413359" cy="416191"/>
          </a:xfrm>
          <a:prstGeom prst="rect">
            <a:avLst/>
          </a:prstGeom>
          <a:solidFill>
            <a:schemeClr val="accent1">
              <a:lumMod val="60000"/>
              <a:lumOff val="40000"/>
            </a:schemeClr>
          </a:solidFill>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0000000-1234-1234-1234-123412341234}" type="slidenum">
              <a:rPr lang="en" b="1" smtClean="0"/>
              <a:pPr algn="ctr"/>
              <a:t>7</a:t>
            </a:fld>
            <a:endParaRPr lang="en" b="1"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00;p15">
            <a:extLst>
              <a:ext uri="{FF2B5EF4-FFF2-40B4-BE49-F238E27FC236}">
                <a16:creationId xmlns:a16="http://schemas.microsoft.com/office/drawing/2014/main" id="{31178296-3991-F9E1-58B2-0552A24FC26A}"/>
              </a:ext>
            </a:extLst>
          </p:cNvPr>
          <p:cNvSpPr txBox="1">
            <a:spLocks/>
          </p:cNvSpPr>
          <p:nvPr/>
        </p:nvSpPr>
        <p:spPr>
          <a:xfrm>
            <a:off x="8654143" y="0"/>
            <a:ext cx="489857" cy="416191"/>
          </a:xfrm>
          <a:prstGeom prst="rect">
            <a:avLst/>
          </a:prstGeom>
          <a:solidFill>
            <a:schemeClr val="accent1">
              <a:lumMod val="60000"/>
              <a:lumOff val="40000"/>
            </a:schemeClr>
          </a:solidFill>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0000000-1234-1234-1234-123412341234}" type="slidenum">
              <a:rPr lang="en" b="1" smtClean="0"/>
              <a:pPr algn="ctr"/>
              <a:t>8</a:t>
            </a:fld>
            <a:endParaRPr lang="en" b="1" dirty="0"/>
          </a:p>
        </p:txBody>
      </p:sp>
      <p:pic>
        <p:nvPicPr>
          <p:cNvPr id="17" name="Picture 16">
            <a:extLst>
              <a:ext uri="{FF2B5EF4-FFF2-40B4-BE49-F238E27FC236}">
                <a16:creationId xmlns:a16="http://schemas.microsoft.com/office/drawing/2014/main" id="{565A1DE4-782C-77D1-F306-6965A0741244}"/>
              </a:ext>
            </a:extLst>
          </p:cNvPr>
          <p:cNvPicPr>
            <a:picLocks noChangeAspect="1"/>
          </p:cNvPicPr>
          <p:nvPr/>
        </p:nvPicPr>
        <p:blipFill>
          <a:blip r:embed="rId2"/>
          <a:stretch>
            <a:fillRect/>
          </a:stretch>
        </p:blipFill>
        <p:spPr>
          <a:xfrm>
            <a:off x="100012" y="728661"/>
            <a:ext cx="4427559" cy="2634299"/>
          </a:xfrm>
          <a:prstGeom prst="rect">
            <a:avLst/>
          </a:prstGeom>
        </p:spPr>
      </p:pic>
      <p:pic>
        <p:nvPicPr>
          <p:cNvPr id="19" name="Picture 18">
            <a:extLst>
              <a:ext uri="{FF2B5EF4-FFF2-40B4-BE49-F238E27FC236}">
                <a16:creationId xmlns:a16="http://schemas.microsoft.com/office/drawing/2014/main" id="{7D67F6F7-89B1-9AE6-748E-4D358B0D5DCF}"/>
              </a:ext>
            </a:extLst>
          </p:cNvPr>
          <p:cNvPicPr>
            <a:picLocks noChangeAspect="1"/>
          </p:cNvPicPr>
          <p:nvPr/>
        </p:nvPicPr>
        <p:blipFill>
          <a:blip r:embed="rId3"/>
          <a:stretch>
            <a:fillRect/>
          </a:stretch>
        </p:blipFill>
        <p:spPr>
          <a:xfrm>
            <a:off x="4616431" y="2479431"/>
            <a:ext cx="4427557" cy="2499763"/>
          </a:xfrm>
          <a:prstGeom prst="rect">
            <a:avLst/>
          </a:prstGeom>
        </p:spPr>
      </p:pic>
      <p:sp>
        <p:nvSpPr>
          <p:cNvPr id="23" name="TextBox 22">
            <a:extLst>
              <a:ext uri="{FF2B5EF4-FFF2-40B4-BE49-F238E27FC236}">
                <a16:creationId xmlns:a16="http://schemas.microsoft.com/office/drawing/2014/main" id="{66574C26-9494-C15E-8F5D-6288045F453F}"/>
              </a:ext>
            </a:extLst>
          </p:cNvPr>
          <p:cNvSpPr txBox="1"/>
          <p:nvPr/>
        </p:nvSpPr>
        <p:spPr>
          <a:xfrm>
            <a:off x="100012" y="270390"/>
            <a:ext cx="4575572" cy="400110"/>
          </a:xfrm>
          <a:prstGeom prst="rect">
            <a:avLst/>
          </a:prstGeom>
          <a:noFill/>
        </p:spPr>
        <p:txBody>
          <a:bodyPr wrap="square">
            <a:spAutoFit/>
          </a:bodyPr>
          <a:lstStyle/>
          <a:p>
            <a:pPr algn="ctr"/>
            <a:r>
              <a:rPr lang="en-US" sz="2000" b="1" dirty="0">
                <a:highlight>
                  <a:srgbClr val="CE99EB"/>
                </a:highlight>
                <a:latin typeface="Times New Roman" panose="02020603050405020304" pitchFamily="18" charset="0"/>
                <a:cs typeface="Times New Roman" panose="02020603050405020304" pitchFamily="18" charset="0"/>
              </a:rPr>
              <a:t>REVENUE WISE TOP CUSTOMERS</a:t>
            </a:r>
            <a:endParaRPr lang="en-IN" sz="2000" b="1" dirty="0">
              <a:highlight>
                <a:srgbClr val="CE99EB"/>
              </a:highlight>
            </a:endParaRPr>
          </a:p>
        </p:txBody>
      </p:sp>
      <p:sp>
        <p:nvSpPr>
          <p:cNvPr id="25" name="TextBox 24">
            <a:extLst>
              <a:ext uri="{FF2B5EF4-FFF2-40B4-BE49-F238E27FC236}">
                <a16:creationId xmlns:a16="http://schemas.microsoft.com/office/drawing/2014/main" id="{B074DB0C-F638-C3D7-54B3-87DB06C99C11}"/>
              </a:ext>
            </a:extLst>
          </p:cNvPr>
          <p:cNvSpPr txBox="1"/>
          <p:nvPr/>
        </p:nvSpPr>
        <p:spPr>
          <a:xfrm>
            <a:off x="4527571" y="2020698"/>
            <a:ext cx="4575572" cy="400110"/>
          </a:xfrm>
          <a:prstGeom prst="rect">
            <a:avLst/>
          </a:prstGeom>
          <a:noFill/>
        </p:spPr>
        <p:txBody>
          <a:bodyPr wrap="square">
            <a:spAutoFit/>
          </a:bodyPr>
          <a:lstStyle/>
          <a:p>
            <a:pPr algn="ctr"/>
            <a:r>
              <a:rPr lang="en-US" sz="2000" b="1" dirty="0">
                <a:highlight>
                  <a:srgbClr val="CE99EB"/>
                </a:highlight>
                <a:latin typeface="Times New Roman" panose="02020603050405020304" pitchFamily="18" charset="0"/>
                <a:cs typeface="Times New Roman" panose="02020603050405020304" pitchFamily="18" charset="0"/>
              </a:rPr>
              <a:t>MONTH WISE REVENUE</a:t>
            </a:r>
            <a:endParaRPr lang="en-IN" sz="2000" b="1" dirty="0">
              <a:highlight>
                <a:srgbClr val="CE99EB"/>
              </a:highlight>
            </a:endParaRPr>
          </a:p>
        </p:txBody>
      </p:sp>
      <p:pic>
        <p:nvPicPr>
          <p:cNvPr id="29" name="Graphic 28" descr="Statistics">
            <a:extLst>
              <a:ext uri="{FF2B5EF4-FFF2-40B4-BE49-F238E27FC236}">
                <a16:creationId xmlns:a16="http://schemas.microsoft.com/office/drawing/2014/main" id="{9103C96A-F776-E165-044E-9AC5CE165D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41871" y="2004618"/>
            <a:ext cx="457200" cy="416190"/>
          </a:xfrm>
          <a:prstGeom prst="rect">
            <a:avLst/>
          </a:prstGeom>
        </p:spPr>
      </p:pic>
      <p:sp>
        <p:nvSpPr>
          <p:cNvPr id="31" name="TextBox 30">
            <a:extLst>
              <a:ext uri="{FF2B5EF4-FFF2-40B4-BE49-F238E27FC236}">
                <a16:creationId xmlns:a16="http://schemas.microsoft.com/office/drawing/2014/main" id="{F9CE8EE0-448C-AB41-6362-83BA6F648336}"/>
              </a:ext>
            </a:extLst>
          </p:cNvPr>
          <p:cNvSpPr txBox="1"/>
          <p:nvPr/>
        </p:nvSpPr>
        <p:spPr>
          <a:xfrm>
            <a:off x="4616431" y="749625"/>
            <a:ext cx="4576396" cy="969496"/>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Conclusion</a:t>
            </a:r>
            <a:r>
              <a:rPr lang="en-US" sz="1400" dirty="0">
                <a:latin typeface="Times New Roman" panose="02020603050405020304" pitchFamily="18" charset="0"/>
                <a:cs typeface="Times New Roman" panose="02020603050405020304" pitchFamily="18" charset="0"/>
              </a:rPr>
              <a:t>- By identifying the top customers, a business can focus on retaining these customers and providing them with excellent customer service and personalized offers to keep them coming back</a:t>
            </a:r>
            <a:r>
              <a:rPr lang="en-US" sz="1500" dirty="0">
                <a:latin typeface="Times New Roman" panose="02020603050405020304" pitchFamily="18" charset="0"/>
                <a:cs typeface="Times New Roman" panose="02020603050405020304" pitchFamily="18" charset="0"/>
              </a:rPr>
              <a:t>.</a:t>
            </a:r>
            <a:endParaRPr lang="en-IN" sz="15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8283903A-057B-79D3-D6B6-E5FFA7C93E2A}"/>
              </a:ext>
            </a:extLst>
          </p:cNvPr>
          <p:cNvSpPr txBox="1"/>
          <p:nvPr/>
        </p:nvSpPr>
        <p:spPr>
          <a:xfrm>
            <a:off x="-4396" y="3712845"/>
            <a:ext cx="4576396" cy="738664"/>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Conclusion-</a:t>
            </a:r>
            <a:r>
              <a:rPr lang="en-US" sz="1400" dirty="0">
                <a:latin typeface="Times New Roman" panose="02020603050405020304" pitchFamily="18" charset="0"/>
                <a:cs typeface="Times New Roman" panose="02020603050405020304" pitchFamily="18" charset="0"/>
              </a:rPr>
              <a:t> By analyzing the revenue trends over time, businesses can identify which months tend to be the strongest revenue generators and which months are typically slower. </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571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8" name="Google Shape;100;p15">
            <a:extLst>
              <a:ext uri="{FF2B5EF4-FFF2-40B4-BE49-F238E27FC236}">
                <a16:creationId xmlns:a16="http://schemas.microsoft.com/office/drawing/2014/main" id="{4244C45F-F845-EABC-1427-FCBEDE7EE737}"/>
              </a:ext>
            </a:extLst>
          </p:cNvPr>
          <p:cNvSpPr txBox="1">
            <a:spLocks/>
          </p:cNvSpPr>
          <p:nvPr/>
        </p:nvSpPr>
        <p:spPr>
          <a:xfrm>
            <a:off x="8730641" y="1"/>
            <a:ext cx="413359" cy="393600"/>
          </a:xfrm>
          <a:prstGeom prst="rect">
            <a:avLst/>
          </a:prstGeom>
          <a:solidFill>
            <a:schemeClr val="bg1">
              <a:lumMod val="95000"/>
            </a:schemeClr>
          </a:solidFill>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0000000-1234-1234-1234-123412341234}" type="slidenum">
              <a:rPr lang="en" b="1" smtClean="0"/>
              <a:pPr algn="ctr"/>
              <a:t>9</a:t>
            </a:fld>
            <a:endParaRPr lang="en" b="1" dirty="0"/>
          </a:p>
        </p:txBody>
      </p:sp>
      <p:pic>
        <p:nvPicPr>
          <p:cNvPr id="3" name="Picture 2">
            <a:extLst>
              <a:ext uri="{FF2B5EF4-FFF2-40B4-BE49-F238E27FC236}">
                <a16:creationId xmlns:a16="http://schemas.microsoft.com/office/drawing/2014/main" id="{3CB7C9A0-99F4-A7AD-F1C2-7A3A50504CA3}"/>
              </a:ext>
            </a:extLst>
          </p:cNvPr>
          <p:cNvPicPr>
            <a:picLocks noChangeAspect="1"/>
          </p:cNvPicPr>
          <p:nvPr/>
        </p:nvPicPr>
        <p:blipFill>
          <a:blip r:embed="rId3"/>
          <a:stretch>
            <a:fillRect/>
          </a:stretch>
        </p:blipFill>
        <p:spPr>
          <a:xfrm>
            <a:off x="0" y="0"/>
            <a:ext cx="9144000" cy="5143500"/>
          </a:xfrm>
          <a:prstGeom prst="rect">
            <a:avLst/>
          </a:prstGeom>
        </p:spPr>
      </p:pic>
      <p:sp>
        <p:nvSpPr>
          <p:cNvPr id="4" name="Google Shape;100;p15">
            <a:extLst>
              <a:ext uri="{FF2B5EF4-FFF2-40B4-BE49-F238E27FC236}">
                <a16:creationId xmlns:a16="http://schemas.microsoft.com/office/drawing/2014/main" id="{3878887D-8627-A5C9-FA69-F61E13A1CE1A}"/>
              </a:ext>
            </a:extLst>
          </p:cNvPr>
          <p:cNvSpPr txBox="1">
            <a:spLocks/>
          </p:cNvSpPr>
          <p:nvPr/>
        </p:nvSpPr>
        <p:spPr>
          <a:xfrm>
            <a:off x="8730641" y="0"/>
            <a:ext cx="413359" cy="416191"/>
          </a:xfrm>
          <a:prstGeom prst="rect">
            <a:avLst/>
          </a:prstGeom>
          <a:solidFill>
            <a:schemeClr val="accent1">
              <a:lumMod val="60000"/>
              <a:lumOff val="40000"/>
            </a:schemeClr>
          </a:solidFill>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0000000-1234-1234-1234-123412341234}" type="slidenum">
              <a:rPr lang="en" b="1" smtClean="0"/>
              <a:pPr algn="ctr"/>
              <a:t>9</a:t>
            </a:fld>
            <a:endParaRPr lang="en" b="1" dirty="0"/>
          </a:p>
        </p:txBody>
      </p:sp>
    </p:spTree>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28787</TotalTime>
  <Words>1066</Words>
  <Application>Microsoft Office PowerPoint</Application>
  <PresentationFormat>On-screen Show (16:9)</PresentationFormat>
  <Paragraphs>176</Paragraphs>
  <Slides>22</Slides>
  <Notes>20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Calibri Light</vt:lpstr>
      <vt:lpstr>Arial Black</vt:lpstr>
      <vt:lpstr>Arial Rounded MT Bold</vt:lpstr>
      <vt:lpstr>Arial</vt:lpstr>
      <vt:lpstr>Barlow</vt:lpstr>
      <vt:lpstr>Calibri</vt:lpstr>
      <vt:lpstr>Bahnschrift</vt:lpstr>
      <vt:lpstr>Wingdings</vt:lpstr>
      <vt:lpstr>Times New Roman</vt:lpstr>
      <vt:lpstr>Raleway Bold</vt:lpstr>
      <vt:lpstr>Office Theme</vt:lpstr>
      <vt:lpstr>AMAZON PRODUCT REVIEW ANALYSIS (BOOKS &amp; KINDLE)  by Aishwarya Sonawane , Sweety , Komal Khanna , Rakesh Singh</vt:lpstr>
      <vt:lpstr>  INTRODUCTION</vt:lpstr>
      <vt:lpstr>  OBJECTIVE Customer Retention And Sentiment Forecasting </vt:lpstr>
      <vt:lpstr>OVERVIEW</vt:lpstr>
      <vt:lpstr>ABOUT THE DATASET</vt:lpstr>
      <vt:lpstr>PREPROCESSING &amp; CLEANING</vt:lpstr>
      <vt:lpstr>PowerPoint Presentation</vt:lpstr>
      <vt:lpstr>PowerPoint Presentation</vt:lpstr>
      <vt:lpstr>PowerPoint Presentation</vt:lpstr>
      <vt:lpstr>PowerPoint Presentation</vt:lpstr>
      <vt:lpstr>SENTIMENT ANALYSIS</vt:lpstr>
      <vt:lpstr>TEXT  CLASSIFICATION</vt:lpstr>
      <vt:lpstr>N-GRAMS</vt:lpstr>
      <vt:lpstr>MODEL  CLASSIFICATION</vt:lpstr>
      <vt:lpstr>CLUSTERING is a technique that involves grouping similar data points together. The goal of clustering is to identify patterns and structures within a dataset, and to group data points based on similarities or differences in their features. </vt:lpstr>
      <vt:lpstr>Top And Bottom Products/Brands</vt:lpstr>
      <vt:lpstr>Time Series Analysis</vt:lpstr>
      <vt:lpstr>Time Series Analysis – Book 1</vt:lpstr>
      <vt:lpstr>Time Series Analysis- Book 2 </vt:lpstr>
      <vt:lpstr>Recommended Products</vt:lpstr>
      <vt:lpstr>Business Interpretations  </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PRODUCT REVIEWS  ANALYSIS(BOOKS &amp; KINDLE</dc:title>
  <dc:creator>komal khanna</dc:creator>
  <cp:lastModifiedBy>komal</cp:lastModifiedBy>
  <cp:revision>15</cp:revision>
  <dcterms:modified xsi:type="dcterms:W3CDTF">2023-05-15T09:01:47Z</dcterms:modified>
</cp:coreProperties>
</file>